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9" r:id="rId1"/>
  </p:sldMasterIdLst>
  <p:notesMasterIdLst>
    <p:notesMasterId r:id="rId19"/>
  </p:notesMasterIdLst>
  <p:handoutMasterIdLst>
    <p:handoutMasterId r:id="rId20"/>
  </p:handoutMasterIdLst>
  <p:sldIdLst>
    <p:sldId id="268" r:id="rId2"/>
    <p:sldId id="266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80" r:id="rId12"/>
    <p:sldId id="278" r:id="rId13"/>
    <p:sldId id="281" r:id="rId14"/>
    <p:sldId id="277" r:id="rId15"/>
    <p:sldId id="283" r:id="rId16"/>
    <p:sldId id="282" r:id="rId17"/>
    <p:sldId id="279" r:id="rId18"/>
  </p:sldIdLst>
  <p:sldSz cx="9144000" cy="6858000" type="screen4x3"/>
  <p:notesSz cx="6858000" cy="9144000"/>
  <p:defaultTextStyle>
    <a:defPPr>
      <a:defRPr lang="it-IT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B500"/>
    <a:srgbClr val="F4C0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0" autoAdjust="0"/>
    <p:restoredTop sz="94646" autoAdjust="0"/>
  </p:normalViewPr>
  <p:slideViewPr>
    <p:cSldViewPr>
      <p:cViewPr varScale="1">
        <p:scale>
          <a:sx n="108" d="100"/>
          <a:sy n="108" d="100"/>
        </p:scale>
        <p:origin x="171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C9388A7-5429-7442-BD81-798B3F4B5BE0}" type="datetime1">
              <a:rPr lang="it-IT"/>
              <a:pPr/>
              <a:t>15/01/2021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3144663-F296-154C-879B-F265E0A1929F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37623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noProof="0"/>
              <a:t>Click to edit Master text styles</a:t>
            </a:r>
          </a:p>
          <a:p>
            <a:pPr lvl="1"/>
            <a:r>
              <a:rPr lang="it-IT" noProof="0"/>
              <a:t>Second level</a:t>
            </a:r>
          </a:p>
          <a:p>
            <a:pPr lvl="2"/>
            <a:r>
              <a:rPr lang="it-IT" noProof="0"/>
              <a:t>Third level</a:t>
            </a:r>
          </a:p>
          <a:p>
            <a:pPr lvl="3"/>
            <a:r>
              <a:rPr lang="it-IT" noProof="0"/>
              <a:t>Fourth level</a:t>
            </a:r>
          </a:p>
          <a:p>
            <a:pPr lvl="4"/>
            <a:r>
              <a:rPr lang="it-IT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6425F76-5FCB-3E42-9F4B-C72054CFC5AB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75988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a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23850" y="1700808"/>
            <a:ext cx="7848550" cy="1944216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4200" baseline="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fr-CH" dirty="0"/>
              <a:t>Inserisci titolo</a:t>
            </a:r>
            <a:endParaRPr lang="it-IT" dirty="0"/>
          </a:p>
        </p:txBody>
      </p:sp>
      <p:sp>
        <p:nvSpPr>
          <p:cNvPr id="6" name="Segnaposto tes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3528" y="4278154"/>
            <a:ext cx="2520280" cy="504056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400" baseline="0"/>
            </a:lvl1pPr>
          </a:lstStyle>
          <a:p>
            <a:pPr lvl="0"/>
            <a:r>
              <a:rPr lang="fr-CH" dirty="0"/>
              <a:t>Inserire nome studente</a:t>
            </a:r>
          </a:p>
        </p:txBody>
      </p:sp>
      <p:cxnSp>
        <p:nvCxnSpPr>
          <p:cNvPr id="11" name="Connettore 1 10"/>
          <p:cNvCxnSpPr/>
          <p:nvPr userDrawn="1"/>
        </p:nvCxnSpPr>
        <p:spPr>
          <a:xfrm>
            <a:off x="323528" y="4012535"/>
            <a:ext cx="7848872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egnaposto testo 12"/>
          <p:cNvSpPr>
            <a:spLocks noGrp="1"/>
          </p:cNvSpPr>
          <p:nvPr>
            <p:ph type="body" sz="quarter" idx="17" hasCustomPrompt="1"/>
          </p:nvPr>
        </p:nvSpPr>
        <p:spPr>
          <a:xfrm>
            <a:off x="323528" y="4062130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fr-CH" dirty="0"/>
              <a:t>Studente/i</a:t>
            </a:r>
          </a:p>
        </p:txBody>
      </p:sp>
      <p:sp>
        <p:nvSpPr>
          <p:cNvPr id="24" name="Segnaposto testo 12"/>
          <p:cNvSpPr>
            <a:spLocks noGrp="1"/>
          </p:cNvSpPr>
          <p:nvPr>
            <p:ph type="body" sz="quarter" idx="24" hasCustomPrompt="1"/>
          </p:nvPr>
        </p:nvSpPr>
        <p:spPr>
          <a:xfrm>
            <a:off x="323528" y="5331837"/>
            <a:ext cx="2520280" cy="504056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400" baseline="0"/>
            </a:lvl1pPr>
          </a:lstStyle>
          <a:p>
            <a:pPr lvl="0"/>
            <a:r>
              <a:rPr lang="fr-CH" dirty="0"/>
              <a:t>Inserire corso di laurea</a:t>
            </a:r>
          </a:p>
        </p:txBody>
      </p:sp>
      <p:cxnSp>
        <p:nvCxnSpPr>
          <p:cNvPr id="25" name="Connettore 1 24"/>
          <p:cNvCxnSpPr/>
          <p:nvPr userDrawn="1"/>
        </p:nvCxnSpPr>
        <p:spPr>
          <a:xfrm>
            <a:off x="323528" y="5066218"/>
            <a:ext cx="7848872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Segnaposto testo 12"/>
          <p:cNvSpPr>
            <a:spLocks noGrp="1"/>
          </p:cNvSpPr>
          <p:nvPr>
            <p:ph type="body" sz="quarter" idx="25" hasCustomPrompt="1"/>
          </p:nvPr>
        </p:nvSpPr>
        <p:spPr>
          <a:xfrm>
            <a:off x="323528" y="5115813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fr-CH" dirty="0"/>
              <a:t>Corso di laurea</a:t>
            </a:r>
          </a:p>
        </p:txBody>
      </p:sp>
      <p:sp>
        <p:nvSpPr>
          <p:cNvPr id="27" name="Segnaposto testo 12"/>
          <p:cNvSpPr>
            <a:spLocks noGrp="1"/>
          </p:cNvSpPr>
          <p:nvPr>
            <p:ph type="body" sz="quarter" idx="26" hasCustomPrompt="1"/>
          </p:nvPr>
        </p:nvSpPr>
        <p:spPr>
          <a:xfrm>
            <a:off x="2987824" y="5115813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fr-CH" dirty="0"/>
              <a:t>Modulo / </a:t>
            </a:r>
            <a:r>
              <a:rPr lang="fr-CH" dirty="0" err="1"/>
              <a:t>Codice</a:t>
            </a:r>
            <a:r>
              <a:rPr lang="fr-CH" dirty="0"/>
              <a:t> </a:t>
            </a:r>
            <a:r>
              <a:rPr lang="fr-CH" dirty="0" err="1"/>
              <a:t>Progetto</a:t>
            </a:r>
            <a:endParaRPr lang="fr-CH" dirty="0"/>
          </a:p>
        </p:txBody>
      </p:sp>
      <p:sp>
        <p:nvSpPr>
          <p:cNvPr id="30" name="Segnaposto testo 12"/>
          <p:cNvSpPr>
            <a:spLocks noGrp="1"/>
          </p:cNvSpPr>
          <p:nvPr>
            <p:ph type="body" sz="quarter" idx="29" hasCustomPrompt="1"/>
          </p:nvPr>
        </p:nvSpPr>
        <p:spPr>
          <a:xfrm>
            <a:off x="2987824" y="5331837"/>
            <a:ext cx="2520280" cy="504056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 baseline="0"/>
            </a:lvl1pPr>
          </a:lstStyle>
          <a:p>
            <a:pPr lvl="0"/>
            <a:r>
              <a:rPr lang="fr-CH" dirty="0" err="1"/>
              <a:t>Inserire</a:t>
            </a:r>
            <a:r>
              <a:rPr lang="fr-CH" dirty="0"/>
              <a:t> modulo / </a:t>
            </a:r>
            <a:r>
              <a:rPr lang="fr-CH" dirty="0" err="1"/>
              <a:t>Codice</a:t>
            </a:r>
            <a:r>
              <a:rPr lang="fr-CH" dirty="0"/>
              <a:t> </a:t>
            </a:r>
            <a:r>
              <a:rPr lang="fr-CH" dirty="0" err="1"/>
              <a:t>Progetto</a:t>
            </a:r>
            <a:r>
              <a:rPr lang="fr-CH" dirty="0"/>
              <a:t> se </a:t>
            </a:r>
            <a:r>
              <a:rPr lang="fr-CH" dirty="0" err="1"/>
              <a:t>disponibile</a:t>
            </a:r>
            <a:endParaRPr lang="fr-CH" dirty="0"/>
          </a:p>
        </p:txBody>
      </p:sp>
      <p:sp>
        <p:nvSpPr>
          <p:cNvPr id="41" name="Segnaposto testo 12"/>
          <p:cNvSpPr>
            <a:spLocks noGrp="1"/>
          </p:cNvSpPr>
          <p:nvPr>
            <p:ph type="body" sz="quarter" idx="33" hasCustomPrompt="1"/>
          </p:nvPr>
        </p:nvSpPr>
        <p:spPr>
          <a:xfrm>
            <a:off x="2987824" y="4062130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fr-CH" dirty="0"/>
              <a:t>Relatore</a:t>
            </a:r>
          </a:p>
        </p:txBody>
      </p:sp>
      <p:sp>
        <p:nvSpPr>
          <p:cNvPr id="42" name="Segnaposto testo 12"/>
          <p:cNvSpPr>
            <a:spLocks noGrp="1"/>
          </p:cNvSpPr>
          <p:nvPr>
            <p:ph type="body" sz="quarter" idx="34" hasCustomPrompt="1"/>
          </p:nvPr>
        </p:nvSpPr>
        <p:spPr>
          <a:xfrm>
            <a:off x="2987824" y="4278154"/>
            <a:ext cx="2520280" cy="504056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 baseline="0"/>
            </a:lvl1pPr>
          </a:lstStyle>
          <a:p>
            <a:pPr lvl="0"/>
            <a:r>
              <a:rPr lang="fr-CH" dirty="0"/>
              <a:t>Inserire nome relatore</a:t>
            </a:r>
          </a:p>
        </p:txBody>
      </p:sp>
      <p:sp>
        <p:nvSpPr>
          <p:cNvPr id="44" name="Segnaposto testo 12"/>
          <p:cNvSpPr>
            <a:spLocks noGrp="1"/>
          </p:cNvSpPr>
          <p:nvPr>
            <p:ph type="body" sz="quarter" idx="36" hasCustomPrompt="1"/>
          </p:nvPr>
        </p:nvSpPr>
        <p:spPr>
          <a:xfrm>
            <a:off x="323528" y="6381328"/>
            <a:ext cx="2520280" cy="216024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 baseline="0"/>
            </a:lvl1pPr>
          </a:lstStyle>
          <a:p>
            <a:pPr lvl="0"/>
            <a:r>
              <a:rPr lang="fr-CH" dirty="0"/>
              <a:t>Inserire nome committente</a:t>
            </a:r>
          </a:p>
        </p:txBody>
      </p:sp>
      <p:cxnSp>
        <p:nvCxnSpPr>
          <p:cNvPr id="45" name="Connettore 1 44"/>
          <p:cNvCxnSpPr/>
          <p:nvPr userDrawn="1"/>
        </p:nvCxnSpPr>
        <p:spPr>
          <a:xfrm>
            <a:off x="323528" y="6115709"/>
            <a:ext cx="7848872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egnaposto testo 12"/>
          <p:cNvSpPr>
            <a:spLocks noGrp="1"/>
          </p:cNvSpPr>
          <p:nvPr>
            <p:ph type="body" sz="quarter" idx="37" hasCustomPrompt="1"/>
          </p:nvPr>
        </p:nvSpPr>
        <p:spPr>
          <a:xfrm>
            <a:off x="323528" y="6165304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fr-CH" dirty="0"/>
              <a:t>Committente</a:t>
            </a:r>
          </a:p>
        </p:txBody>
      </p:sp>
      <p:sp>
        <p:nvSpPr>
          <p:cNvPr id="49" name="Segnaposto testo 12"/>
          <p:cNvSpPr>
            <a:spLocks noGrp="1"/>
          </p:cNvSpPr>
          <p:nvPr>
            <p:ph type="body" sz="quarter" idx="40" hasCustomPrompt="1"/>
          </p:nvPr>
        </p:nvSpPr>
        <p:spPr>
          <a:xfrm>
            <a:off x="5652120" y="5115813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fr-CH" dirty="0"/>
              <a:t>Anno</a:t>
            </a:r>
          </a:p>
        </p:txBody>
      </p:sp>
      <p:sp>
        <p:nvSpPr>
          <p:cNvPr id="50" name="Segnaposto testo 12"/>
          <p:cNvSpPr>
            <a:spLocks noGrp="1"/>
          </p:cNvSpPr>
          <p:nvPr>
            <p:ph type="body" sz="quarter" idx="41" hasCustomPrompt="1"/>
          </p:nvPr>
        </p:nvSpPr>
        <p:spPr>
          <a:xfrm>
            <a:off x="5652120" y="5331837"/>
            <a:ext cx="2520280" cy="216024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 baseline="0"/>
            </a:lvl1pPr>
          </a:lstStyle>
          <a:p>
            <a:pPr lvl="0"/>
            <a:r>
              <a:rPr lang="fr-CH" dirty="0"/>
              <a:t>Inserire anno</a:t>
            </a:r>
          </a:p>
        </p:txBody>
      </p:sp>
      <p:sp>
        <p:nvSpPr>
          <p:cNvPr id="22" name="Segnaposto testo 12"/>
          <p:cNvSpPr>
            <a:spLocks noGrp="1"/>
          </p:cNvSpPr>
          <p:nvPr>
            <p:ph type="body" sz="quarter" idx="42" hasCustomPrompt="1"/>
          </p:nvPr>
        </p:nvSpPr>
        <p:spPr>
          <a:xfrm>
            <a:off x="5652120" y="4062130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fr-CH" dirty="0"/>
              <a:t>Correlatore</a:t>
            </a:r>
          </a:p>
        </p:txBody>
      </p:sp>
      <p:sp>
        <p:nvSpPr>
          <p:cNvPr id="23" name="Segnaposto testo 12"/>
          <p:cNvSpPr>
            <a:spLocks noGrp="1"/>
          </p:cNvSpPr>
          <p:nvPr>
            <p:ph type="body" sz="quarter" idx="43" hasCustomPrompt="1"/>
          </p:nvPr>
        </p:nvSpPr>
        <p:spPr>
          <a:xfrm>
            <a:off x="5652120" y="4278154"/>
            <a:ext cx="2520280" cy="504056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 baseline="0"/>
            </a:lvl1pPr>
          </a:lstStyle>
          <a:p>
            <a:pPr lvl="0"/>
            <a:r>
              <a:rPr lang="fr-CH" dirty="0"/>
              <a:t>Inserire nome correlatore</a:t>
            </a:r>
          </a:p>
        </p:txBody>
      </p:sp>
      <p:pic>
        <p:nvPicPr>
          <p:cNvPr id="28" name="Immagine 9" descr="Modulo_SUPSI_DTI.gif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41313" y="179388"/>
            <a:ext cx="4075112" cy="147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Segnaposto testo 12"/>
          <p:cNvSpPr>
            <a:spLocks noGrp="1"/>
          </p:cNvSpPr>
          <p:nvPr>
            <p:ph type="body" sz="quarter" idx="44" hasCustomPrompt="1"/>
          </p:nvPr>
        </p:nvSpPr>
        <p:spPr>
          <a:xfrm>
            <a:off x="2987824" y="6381328"/>
            <a:ext cx="2520280" cy="216024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 baseline="0"/>
            </a:lvl1pPr>
          </a:lstStyle>
          <a:p>
            <a:pPr lvl="0"/>
            <a:r>
              <a:rPr lang="fr-CH" dirty="0"/>
              <a:t>Inserire data</a:t>
            </a:r>
          </a:p>
        </p:txBody>
      </p:sp>
      <p:sp>
        <p:nvSpPr>
          <p:cNvPr id="31" name="Segnaposto testo 12"/>
          <p:cNvSpPr>
            <a:spLocks noGrp="1"/>
          </p:cNvSpPr>
          <p:nvPr>
            <p:ph type="body" sz="quarter" idx="45" hasCustomPrompt="1"/>
          </p:nvPr>
        </p:nvSpPr>
        <p:spPr>
          <a:xfrm>
            <a:off x="2987824" y="6165304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fr-CH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06461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; testo 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3528" y="2314972"/>
            <a:ext cx="3816424" cy="42484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400" u="none" baseline="0"/>
            </a:lvl1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fr-CH" dirty="0"/>
              <a:t>Inserisci testo. </a:t>
            </a:r>
            <a:r>
              <a:rPr lang="it-IT" dirty="0" err="1"/>
              <a:t>Posuere</a:t>
            </a:r>
            <a:r>
              <a:rPr lang="it-IT" dirty="0"/>
              <a:t> non </a:t>
            </a:r>
            <a:r>
              <a:rPr lang="it-IT" dirty="0" err="1"/>
              <a:t>eleifend</a:t>
            </a:r>
            <a:r>
              <a:rPr lang="it-IT" dirty="0"/>
              <a:t> id, porta et </a:t>
            </a:r>
            <a:r>
              <a:rPr lang="it-IT" dirty="0" err="1"/>
              <a:t>augue</a:t>
            </a:r>
            <a:r>
              <a:rPr lang="it-IT" dirty="0"/>
              <a:t>. </a:t>
            </a:r>
            <a:r>
              <a:rPr lang="it-IT" dirty="0" err="1"/>
              <a:t>Praesent</a:t>
            </a:r>
            <a:r>
              <a:rPr lang="it-IT" dirty="0"/>
              <a:t> </a:t>
            </a:r>
            <a:r>
              <a:rPr lang="it-IT" dirty="0" err="1"/>
              <a:t>ultricies</a:t>
            </a:r>
            <a:r>
              <a:rPr lang="it-IT" dirty="0"/>
              <a:t> </a:t>
            </a:r>
            <a:r>
              <a:rPr lang="it-IT" dirty="0" err="1"/>
              <a:t>suscipit</a:t>
            </a:r>
            <a:r>
              <a:rPr lang="it-IT" dirty="0"/>
              <a:t> magna, ut </a:t>
            </a:r>
            <a:r>
              <a:rPr lang="it-IT" dirty="0" err="1"/>
              <a:t>volutpat</a:t>
            </a:r>
            <a:r>
              <a:rPr lang="it-IT" dirty="0"/>
              <a:t> </a:t>
            </a:r>
            <a:r>
              <a:rPr lang="it-IT" dirty="0" err="1"/>
              <a:t>leo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 </a:t>
            </a:r>
            <a:r>
              <a:rPr lang="it-IT" dirty="0" err="1"/>
              <a:t>eu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habitant</a:t>
            </a:r>
            <a:r>
              <a:rPr lang="it-IT" dirty="0"/>
              <a:t> morbi </a:t>
            </a:r>
            <a:r>
              <a:rPr lang="it-IT" dirty="0" err="1"/>
              <a:t>tristique</a:t>
            </a:r>
            <a:r>
              <a:rPr lang="it-IT" dirty="0"/>
              <a:t> </a:t>
            </a:r>
            <a:r>
              <a:rPr lang="it-IT" dirty="0" err="1"/>
              <a:t>senectus</a:t>
            </a:r>
            <a:r>
              <a:rPr lang="it-IT" dirty="0"/>
              <a:t> et </a:t>
            </a:r>
            <a:r>
              <a:rPr lang="it-IT" dirty="0" err="1"/>
              <a:t>netus</a:t>
            </a:r>
            <a:r>
              <a:rPr lang="it-IT" dirty="0"/>
              <a:t> et </a:t>
            </a:r>
            <a:r>
              <a:rPr lang="it-IT" dirty="0" err="1"/>
              <a:t>malesuada</a:t>
            </a:r>
            <a:r>
              <a:rPr lang="it-IT" dirty="0"/>
              <a:t> </a:t>
            </a:r>
            <a:r>
              <a:rPr lang="it-IT" dirty="0" err="1"/>
              <a:t>fames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egestas</a:t>
            </a:r>
            <a:r>
              <a:rPr lang="it-IT" dirty="0"/>
              <a:t>. Ut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eleifend</a:t>
            </a:r>
            <a:r>
              <a:rPr lang="it-IT" dirty="0"/>
              <a:t> massa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 id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. </a:t>
            </a:r>
            <a:r>
              <a:rPr lang="it-IT" dirty="0" err="1"/>
              <a:t>Proin</a:t>
            </a:r>
            <a:r>
              <a:rPr lang="it-IT" dirty="0"/>
              <a:t> </a:t>
            </a:r>
            <a:r>
              <a:rPr lang="it-IT" dirty="0" err="1"/>
              <a:t>dapibus</a:t>
            </a:r>
            <a:r>
              <a:rPr lang="it-IT" dirty="0"/>
              <a:t> </a:t>
            </a:r>
            <a:r>
              <a:rPr lang="it-IT" dirty="0" err="1"/>
              <a:t>sapien</a:t>
            </a:r>
            <a:r>
              <a:rPr lang="it-IT" dirty="0"/>
              <a:t> </a:t>
            </a:r>
            <a:r>
              <a:rPr lang="it-IT" dirty="0" err="1"/>
              <a:t>nec</a:t>
            </a:r>
            <a:r>
              <a:rPr lang="it-IT" dirty="0"/>
              <a:t> urna </a:t>
            </a:r>
            <a:r>
              <a:rPr lang="it-IT" dirty="0" err="1"/>
              <a:t>venenatis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tincidunt</a:t>
            </a:r>
            <a:r>
              <a:rPr lang="it-IT" dirty="0"/>
              <a:t> </a:t>
            </a:r>
            <a:r>
              <a:rPr lang="it-IT" dirty="0" err="1"/>
              <a:t>congue</a:t>
            </a:r>
            <a:r>
              <a:rPr lang="it-IT" dirty="0"/>
              <a:t> eros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 </a:t>
            </a:r>
            <a:r>
              <a:rPr lang="it-IT" dirty="0" err="1"/>
              <a:t>aliquet</a:t>
            </a:r>
            <a:r>
              <a:rPr lang="it-IT" dirty="0"/>
              <a:t>. </a:t>
            </a:r>
            <a:r>
              <a:rPr lang="it-IT" dirty="0" err="1"/>
              <a:t>Donec</a:t>
            </a:r>
            <a:r>
              <a:rPr lang="it-IT" dirty="0"/>
              <a:t> </a:t>
            </a:r>
            <a:r>
              <a:rPr lang="it-IT" dirty="0" err="1"/>
              <a:t>ultricies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justo</a:t>
            </a:r>
            <a:r>
              <a:rPr lang="it-IT" dirty="0"/>
              <a:t>, viverra </a:t>
            </a:r>
            <a:r>
              <a:rPr lang="it-IT" dirty="0" err="1"/>
              <a:t>dignissim</a:t>
            </a:r>
            <a:r>
              <a:rPr lang="it-IT" dirty="0"/>
              <a:t> </a:t>
            </a:r>
            <a:r>
              <a:rPr lang="it-IT" dirty="0" err="1"/>
              <a:t>metus</a:t>
            </a:r>
            <a:r>
              <a:rPr lang="it-IT" dirty="0"/>
              <a:t> </a:t>
            </a:r>
            <a:r>
              <a:rPr lang="it-IT" dirty="0" err="1"/>
              <a:t>fringilla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. </a:t>
            </a:r>
            <a:r>
              <a:rPr lang="it-IT" dirty="0" err="1"/>
              <a:t>Etiam</a:t>
            </a:r>
            <a:r>
              <a:rPr lang="it-IT" dirty="0"/>
              <a:t> odio eros, </a:t>
            </a:r>
            <a:r>
              <a:rPr lang="it-IT" dirty="0" err="1"/>
              <a:t>luctus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a, </a:t>
            </a:r>
            <a:r>
              <a:rPr lang="it-IT" dirty="0" err="1"/>
              <a:t>pretium</a:t>
            </a:r>
            <a:r>
              <a:rPr lang="it-IT" dirty="0"/>
              <a:t> non </a:t>
            </a:r>
            <a:r>
              <a:rPr lang="it-IT" dirty="0" err="1"/>
              <a:t>dui</a:t>
            </a:r>
            <a:r>
              <a:rPr lang="it-IT" dirty="0"/>
              <a:t>. </a:t>
            </a:r>
            <a:r>
              <a:rPr lang="it-IT" dirty="0" err="1"/>
              <a:t>Quisque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nibh</a:t>
            </a:r>
            <a:r>
              <a:rPr lang="it-IT" dirty="0"/>
              <a:t> vitae </a:t>
            </a: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 </a:t>
            </a:r>
            <a:r>
              <a:rPr lang="it-IT" dirty="0" err="1"/>
              <a:t>tempus</a:t>
            </a:r>
            <a:r>
              <a:rPr lang="it-IT" dirty="0"/>
              <a:t>. </a:t>
            </a:r>
            <a:r>
              <a:rPr lang="it-IT" dirty="0" err="1"/>
              <a:t>Quisque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mattis</a:t>
            </a:r>
            <a:r>
              <a:rPr lang="it-IT" dirty="0"/>
              <a:t> </a:t>
            </a:r>
            <a:r>
              <a:rPr lang="it-IT" dirty="0" err="1"/>
              <a:t>purus</a:t>
            </a:r>
            <a:r>
              <a:rPr lang="it-IT" dirty="0"/>
              <a:t>,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vehicula</a:t>
            </a:r>
            <a:r>
              <a:rPr lang="it-IT" dirty="0"/>
              <a:t> orci </a:t>
            </a:r>
            <a:r>
              <a:rPr lang="it-IT" dirty="0" err="1"/>
              <a:t>congue</a:t>
            </a:r>
            <a:r>
              <a:rPr lang="it-IT" dirty="0"/>
              <a:t> a. </a:t>
            </a:r>
            <a:r>
              <a:rPr lang="it-IT" dirty="0" err="1"/>
              <a:t>Vestibulum</a:t>
            </a:r>
            <a:r>
              <a:rPr lang="it-IT" dirty="0"/>
              <a:t> </a:t>
            </a:r>
            <a:r>
              <a:rPr lang="it-IT" dirty="0" err="1"/>
              <a:t>scelerisque</a:t>
            </a:r>
            <a:r>
              <a:rPr lang="it-IT" dirty="0"/>
              <a:t>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 </a:t>
            </a:r>
            <a:r>
              <a:rPr lang="it-IT" dirty="0" err="1"/>
              <a:t>eleifend</a:t>
            </a:r>
            <a:r>
              <a:rPr lang="it-IT" dirty="0"/>
              <a:t>.</a:t>
            </a:r>
          </a:p>
        </p:txBody>
      </p:sp>
      <p:sp>
        <p:nvSpPr>
          <p:cNvPr id="13" name="Segnaposto testo 12"/>
          <p:cNvSpPr>
            <a:spLocks noGrp="1"/>
          </p:cNvSpPr>
          <p:nvPr>
            <p:ph type="body" sz="quarter" idx="14" hasCustomPrompt="1"/>
          </p:nvPr>
        </p:nvSpPr>
        <p:spPr>
          <a:xfrm>
            <a:off x="323528" y="1203808"/>
            <a:ext cx="7848872" cy="929048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2700" baseline="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lvl="0"/>
            <a:r>
              <a:rPr lang="fr-CH" dirty="0"/>
              <a:t>Inserisci titolo</a:t>
            </a:r>
          </a:p>
        </p:txBody>
      </p:sp>
    </p:spTree>
    <p:extLst>
      <p:ext uri="{BB962C8B-B14F-4D97-AF65-F5344CB8AC3E}">
        <p14:creationId xmlns:p14="http://schemas.microsoft.com/office/powerpoint/2010/main" val="415592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o 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testo 12"/>
          <p:cNvSpPr>
            <a:spLocks noGrp="1"/>
          </p:cNvSpPr>
          <p:nvPr>
            <p:ph type="body" sz="quarter" idx="15" hasCustomPrompt="1"/>
          </p:nvPr>
        </p:nvSpPr>
        <p:spPr>
          <a:xfrm>
            <a:off x="323528" y="1247552"/>
            <a:ext cx="3816424" cy="532859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400" baseline="0"/>
            </a:lvl1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fr-CH" dirty="0"/>
              <a:t>Inserisci testo. </a:t>
            </a:r>
            <a:r>
              <a:rPr lang="it-IT" dirty="0" err="1"/>
              <a:t>Posuere</a:t>
            </a:r>
            <a:r>
              <a:rPr lang="it-IT" dirty="0"/>
              <a:t> non </a:t>
            </a:r>
            <a:r>
              <a:rPr lang="it-IT" dirty="0" err="1"/>
              <a:t>eleifend</a:t>
            </a:r>
            <a:r>
              <a:rPr lang="it-IT" dirty="0"/>
              <a:t> id, porta et </a:t>
            </a:r>
            <a:r>
              <a:rPr lang="it-IT" dirty="0" err="1"/>
              <a:t>augue</a:t>
            </a:r>
            <a:r>
              <a:rPr lang="it-IT" dirty="0"/>
              <a:t>. </a:t>
            </a:r>
            <a:r>
              <a:rPr lang="it-IT" dirty="0" err="1"/>
              <a:t>Praesent</a:t>
            </a:r>
            <a:r>
              <a:rPr lang="it-IT" dirty="0"/>
              <a:t> </a:t>
            </a:r>
            <a:r>
              <a:rPr lang="it-IT" dirty="0" err="1"/>
              <a:t>ultricies</a:t>
            </a:r>
            <a:r>
              <a:rPr lang="it-IT" dirty="0"/>
              <a:t> </a:t>
            </a:r>
            <a:r>
              <a:rPr lang="it-IT" dirty="0" err="1"/>
              <a:t>suscipit</a:t>
            </a:r>
            <a:r>
              <a:rPr lang="it-IT" dirty="0"/>
              <a:t> magna, ut </a:t>
            </a:r>
            <a:r>
              <a:rPr lang="it-IT" dirty="0" err="1"/>
              <a:t>volutpat</a:t>
            </a:r>
            <a:r>
              <a:rPr lang="it-IT" dirty="0"/>
              <a:t> </a:t>
            </a:r>
            <a:r>
              <a:rPr lang="it-IT" dirty="0" err="1"/>
              <a:t>leo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 </a:t>
            </a:r>
            <a:r>
              <a:rPr lang="it-IT" dirty="0" err="1"/>
              <a:t>eu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habitant</a:t>
            </a:r>
            <a:r>
              <a:rPr lang="it-IT" dirty="0"/>
              <a:t> morbi </a:t>
            </a:r>
            <a:r>
              <a:rPr lang="it-IT" dirty="0" err="1"/>
              <a:t>tristique</a:t>
            </a:r>
            <a:r>
              <a:rPr lang="it-IT" dirty="0"/>
              <a:t> </a:t>
            </a:r>
            <a:r>
              <a:rPr lang="it-IT" dirty="0" err="1"/>
              <a:t>senectus</a:t>
            </a:r>
            <a:r>
              <a:rPr lang="it-IT" dirty="0"/>
              <a:t> et </a:t>
            </a:r>
            <a:r>
              <a:rPr lang="it-IT" dirty="0" err="1"/>
              <a:t>netus</a:t>
            </a:r>
            <a:r>
              <a:rPr lang="it-IT" dirty="0"/>
              <a:t> et </a:t>
            </a:r>
            <a:r>
              <a:rPr lang="it-IT" dirty="0" err="1"/>
              <a:t>malesuada</a:t>
            </a:r>
            <a:r>
              <a:rPr lang="it-IT" dirty="0"/>
              <a:t> </a:t>
            </a:r>
            <a:r>
              <a:rPr lang="it-IT" dirty="0" err="1"/>
              <a:t>fames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egestas</a:t>
            </a:r>
            <a:r>
              <a:rPr lang="it-IT" dirty="0"/>
              <a:t>. Ut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eleifend</a:t>
            </a:r>
            <a:r>
              <a:rPr lang="it-IT" dirty="0"/>
              <a:t> massa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 id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. </a:t>
            </a:r>
            <a:r>
              <a:rPr lang="it-IT" dirty="0" err="1"/>
              <a:t>Proin</a:t>
            </a:r>
            <a:r>
              <a:rPr lang="it-IT" dirty="0"/>
              <a:t> </a:t>
            </a:r>
            <a:r>
              <a:rPr lang="it-IT" dirty="0" err="1"/>
              <a:t>dapibus</a:t>
            </a:r>
            <a:r>
              <a:rPr lang="it-IT" dirty="0"/>
              <a:t> </a:t>
            </a:r>
            <a:r>
              <a:rPr lang="it-IT" dirty="0" err="1"/>
              <a:t>sapien</a:t>
            </a:r>
            <a:r>
              <a:rPr lang="it-IT" dirty="0"/>
              <a:t> </a:t>
            </a:r>
            <a:r>
              <a:rPr lang="it-IT" dirty="0" err="1"/>
              <a:t>nec</a:t>
            </a:r>
            <a:r>
              <a:rPr lang="it-IT" dirty="0"/>
              <a:t> urna </a:t>
            </a:r>
            <a:r>
              <a:rPr lang="it-IT" dirty="0" err="1"/>
              <a:t>venenatis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tincidunt</a:t>
            </a:r>
            <a:r>
              <a:rPr lang="it-IT" dirty="0"/>
              <a:t> </a:t>
            </a:r>
            <a:r>
              <a:rPr lang="it-IT" dirty="0" err="1"/>
              <a:t>congue</a:t>
            </a:r>
            <a:r>
              <a:rPr lang="it-IT" dirty="0"/>
              <a:t> eros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 </a:t>
            </a:r>
            <a:r>
              <a:rPr lang="it-IT" dirty="0" err="1"/>
              <a:t>aliquet</a:t>
            </a:r>
            <a:r>
              <a:rPr lang="it-IT" dirty="0"/>
              <a:t>. </a:t>
            </a:r>
            <a:r>
              <a:rPr lang="it-IT" dirty="0" err="1"/>
              <a:t>Donec</a:t>
            </a:r>
            <a:r>
              <a:rPr lang="it-IT" dirty="0"/>
              <a:t> </a:t>
            </a:r>
            <a:r>
              <a:rPr lang="it-IT" dirty="0" err="1"/>
              <a:t>ultricies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justo</a:t>
            </a:r>
            <a:r>
              <a:rPr lang="it-IT" dirty="0"/>
              <a:t>, viverra </a:t>
            </a:r>
            <a:r>
              <a:rPr lang="it-IT" dirty="0" err="1"/>
              <a:t>dignissim</a:t>
            </a:r>
            <a:r>
              <a:rPr lang="it-IT" dirty="0"/>
              <a:t> </a:t>
            </a:r>
            <a:r>
              <a:rPr lang="it-IT" dirty="0" err="1"/>
              <a:t>metus</a:t>
            </a:r>
            <a:r>
              <a:rPr lang="it-IT" dirty="0"/>
              <a:t> </a:t>
            </a:r>
            <a:r>
              <a:rPr lang="it-IT" dirty="0" err="1"/>
              <a:t>fringilla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. </a:t>
            </a:r>
            <a:r>
              <a:rPr lang="it-IT" dirty="0" err="1"/>
              <a:t>Etiam</a:t>
            </a:r>
            <a:r>
              <a:rPr lang="it-IT" dirty="0"/>
              <a:t> odio eros, </a:t>
            </a:r>
            <a:r>
              <a:rPr lang="it-IT" dirty="0" err="1"/>
              <a:t>luctus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a, </a:t>
            </a:r>
            <a:r>
              <a:rPr lang="it-IT" dirty="0" err="1"/>
              <a:t>pretium</a:t>
            </a:r>
            <a:r>
              <a:rPr lang="it-IT" dirty="0"/>
              <a:t> non </a:t>
            </a:r>
            <a:r>
              <a:rPr lang="it-IT" dirty="0" err="1"/>
              <a:t>dui</a:t>
            </a:r>
            <a:r>
              <a:rPr lang="it-IT" dirty="0"/>
              <a:t>. </a:t>
            </a:r>
            <a:r>
              <a:rPr lang="it-IT" dirty="0" err="1"/>
              <a:t>Quisque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nibh</a:t>
            </a:r>
            <a:r>
              <a:rPr lang="it-IT" dirty="0"/>
              <a:t> vitae </a:t>
            </a: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 </a:t>
            </a:r>
            <a:r>
              <a:rPr lang="it-IT" dirty="0" err="1"/>
              <a:t>tempus</a:t>
            </a:r>
            <a:r>
              <a:rPr lang="it-IT" dirty="0"/>
              <a:t>. </a:t>
            </a:r>
            <a:r>
              <a:rPr lang="it-IT" dirty="0" err="1"/>
              <a:t>Quisque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mattis</a:t>
            </a:r>
            <a:r>
              <a:rPr lang="it-IT" dirty="0"/>
              <a:t> </a:t>
            </a:r>
            <a:r>
              <a:rPr lang="it-IT" dirty="0" err="1"/>
              <a:t>purus</a:t>
            </a:r>
            <a:r>
              <a:rPr lang="it-IT" dirty="0"/>
              <a:t>,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vehicula</a:t>
            </a:r>
            <a:r>
              <a:rPr lang="it-IT" dirty="0"/>
              <a:t> orci </a:t>
            </a:r>
            <a:r>
              <a:rPr lang="it-IT" dirty="0" err="1"/>
              <a:t>congue</a:t>
            </a:r>
            <a:r>
              <a:rPr lang="it-IT" dirty="0"/>
              <a:t> a. </a:t>
            </a:r>
            <a:r>
              <a:rPr lang="it-IT" dirty="0" err="1"/>
              <a:t>Vestibulum</a:t>
            </a:r>
            <a:r>
              <a:rPr lang="it-IT" dirty="0"/>
              <a:t> </a:t>
            </a:r>
            <a:r>
              <a:rPr lang="it-IT" dirty="0" err="1"/>
              <a:t>scelerisque</a:t>
            </a:r>
            <a:r>
              <a:rPr lang="it-IT" dirty="0"/>
              <a:t>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 </a:t>
            </a:r>
            <a:r>
              <a:rPr lang="it-IT" dirty="0" err="1"/>
              <a:t>eleifend</a:t>
            </a:r>
            <a:r>
              <a:rPr lang="it-IT" dirty="0"/>
              <a:t>. </a:t>
            </a:r>
            <a:r>
              <a:rPr lang="it-IT" dirty="0" err="1"/>
              <a:t>fames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egestas</a:t>
            </a:r>
            <a:r>
              <a:rPr lang="it-IT" dirty="0"/>
              <a:t>. Ut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eleifend</a:t>
            </a:r>
            <a:r>
              <a:rPr lang="it-IT" dirty="0"/>
              <a:t> massa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 id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. </a:t>
            </a:r>
            <a:r>
              <a:rPr lang="it-IT" dirty="0" err="1"/>
              <a:t>Proin</a:t>
            </a:r>
            <a:r>
              <a:rPr lang="it-IT" dirty="0"/>
              <a:t> </a:t>
            </a:r>
            <a:r>
              <a:rPr lang="it-IT" dirty="0" err="1"/>
              <a:t>dapibus</a:t>
            </a:r>
            <a:r>
              <a:rPr lang="it-IT" dirty="0"/>
              <a:t> </a:t>
            </a:r>
            <a:r>
              <a:rPr lang="it-IT" dirty="0" err="1"/>
              <a:t>sapien</a:t>
            </a:r>
            <a:r>
              <a:rPr lang="it-IT" dirty="0"/>
              <a:t> </a:t>
            </a:r>
            <a:r>
              <a:rPr lang="it-IT" dirty="0" err="1"/>
              <a:t>nec</a:t>
            </a:r>
            <a:r>
              <a:rPr lang="it-IT" dirty="0"/>
              <a:t> urna </a:t>
            </a:r>
            <a:r>
              <a:rPr lang="it-IT" dirty="0" err="1"/>
              <a:t>venenatis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tincidunt</a:t>
            </a:r>
            <a:r>
              <a:rPr lang="it-IT" dirty="0"/>
              <a:t> </a:t>
            </a:r>
            <a:r>
              <a:rPr lang="it-IT" dirty="0" err="1"/>
              <a:t>congue</a:t>
            </a:r>
            <a:r>
              <a:rPr lang="it-IT" dirty="0"/>
              <a:t> eros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 </a:t>
            </a:r>
            <a:r>
              <a:rPr lang="it-IT" dirty="0" err="1"/>
              <a:t>aliquet</a:t>
            </a:r>
            <a:r>
              <a:rPr lang="it-IT" dirty="0"/>
              <a:t>. </a:t>
            </a:r>
            <a:r>
              <a:rPr lang="it-IT" dirty="0" err="1"/>
              <a:t>Donec</a:t>
            </a:r>
            <a:r>
              <a:rPr lang="it-IT" dirty="0"/>
              <a:t> </a:t>
            </a:r>
            <a:r>
              <a:rPr lang="it-IT" dirty="0" err="1"/>
              <a:t>ultricies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justo</a:t>
            </a:r>
            <a:r>
              <a:rPr lang="it-IT" dirty="0"/>
              <a:t>, viverra </a:t>
            </a:r>
            <a:r>
              <a:rPr lang="it-IT" dirty="0" err="1"/>
              <a:t>dignissim</a:t>
            </a:r>
            <a:r>
              <a:rPr lang="it-IT" dirty="0"/>
              <a:t> </a:t>
            </a:r>
            <a:r>
              <a:rPr lang="it-IT" dirty="0" err="1"/>
              <a:t>metus</a:t>
            </a:r>
            <a:r>
              <a:rPr lang="it-IT" dirty="0"/>
              <a:t> </a:t>
            </a:r>
            <a:r>
              <a:rPr lang="it-IT" dirty="0" err="1"/>
              <a:t>fringilla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. </a:t>
            </a:r>
            <a:r>
              <a:rPr lang="it-IT" dirty="0" err="1"/>
              <a:t>Etiam</a:t>
            </a:r>
            <a:r>
              <a:rPr lang="it-IT" dirty="0"/>
              <a:t> odio eros, </a:t>
            </a:r>
            <a:r>
              <a:rPr lang="it-IT" dirty="0" err="1"/>
              <a:t>luctus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a, </a:t>
            </a:r>
            <a:r>
              <a:rPr lang="it-IT" dirty="0" err="1"/>
              <a:t>pretium</a:t>
            </a:r>
            <a:r>
              <a:rPr lang="it-IT" dirty="0"/>
              <a:t> non </a:t>
            </a:r>
            <a:r>
              <a:rPr lang="it-IT" dirty="0" err="1"/>
              <a:t>dui</a:t>
            </a:r>
            <a:r>
              <a:rPr lang="it-IT" dirty="0"/>
              <a:t>. </a:t>
            </a:r>
            <a:r>
              <a:rPr lang="it-IT" dirty="0" err="1"/>
              <a:t>Quisque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nibh</a:t>
            </a:r>
            <a:r>
              <a:rPr lang="it-IT" dirty="0"/>
              <a:t> vitae </a:t>
            </a: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 </a:t>
            </a:r>
            <a:r>
              <a:rPr lang="it-IT" dirty="0" err="1"/>
              <a:t>tempus</a:t>
            </a:r>
            <a:r>
              <a:rPr lang="it-IT" dirty="0"/>
              <a:t>. </a:t>
            </a:r>
            <a:r>
              <a:rPr lang="it-IT" dirty="0" err="1"/>
              <a:t>Quisque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mattis</a:t>
            </a:r>
            <a:r>
              <a:rPr lang="it-IT" dirty="0"/>
              <a:t> </a:t>
            </a:r>
            <a:r>
              <a:rPr lang="it-IT" dirty="0" err="1"/>
              <a:t>purus</a:t>
            </a:r>
            <a:r>
              <a:rPr lang="it-IT" dirty="0"/>
              <a:t>,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vehicula</a:t>
            </a:r>
            <a:r>
              <a:rPr lang="it-IT" dirty="0"/>
              <a:t> orci </a:t>
            </a:r>
            <a:r>
              <a:rPr lang="it-IT" dirty="0" err="1"/>
              <a:t>congue</a:t>
            </a:r>
            <a:r>
              <a:rPr lang="it-IT" dirty="0"/>
              <a:t> a. </a:t>
            </a:r>
            <a:r>
              <a:rPr lang="it-IT" dirty="0" err="1"/>
              <a:t>Vestibulum</a:t>
            </a:r>
            <a:r>
              <a:rPr lang="it-IT" dirty="0"/>
              <a:t> </a:t>
            </a:r>
            <a:r>
              <a:rPr lang="it-IT" dirty="0" err="1"/>
              <a:t>scelerisque</a:t>
            </a:r>
            <a:r>
              <a:rPr lang="it-IT" dirty="0"/>
              <a:t>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 </a:t>
            </a:r>
            <a:r>
              <a:rPr lang="it-IT" dirty="0" err="1"/>
              <a:t>eleifend</a:t>
            </a:r>
            <a:r>
              <a:rPr lang="it-IT" dirty="0"/>
              <a:t>.</a:t>
            </a:r>
          </a:p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80655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sto; 2/3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3528" y="1247592"/>
            <a:ext cx="2520280" cy="532859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400" baseline="0"/>
            </a:lvl1pPr>
          </a:lstStyle>
          <a:p>
            <a:pPr lvl="0"/>
            <a:r>
              <a:rPr lang="fr-CH" dirty="0"/>
              <a:t>Inserisci testo. </a:t>
            </a:r>
            <a:r>
              <a:rPr lang="it-IT" dirty="0" err="1"/>
              <a:t>Posuere</a:t>
            </a:r>
            <a:r>
              <a:rPr lang="it-IT" dirty="0"/>
              <a:t> non </a:t>
            </a:r>
            <a:r>
              <a:rPr lang="it-IT" dirty="0" err="1"/>
              <a:t>eleifend</a:t>
            </a:r>
            <a:r>
              <a:rPr lang="it-IT" dirty="0"/>
              <a:t> id, porta et </a:t>
            </a:r>
            <a:r>
              <a:rPr lang="it-IT" dirty="0" err="1"/>
              <a:t>augue</a:t>
            </a:r>
            <a:r>
              <a:rPr lang="it-IT" dirty="0"/>
              <a:t>. </a:t>
            </a:r>
            <a:r>
              <a:rPr lang="it-IT" dirty="0" err="1"/>
              <a:t>Praesent</a:t>
            </a:r>
            <a:r>
              <a:rPr lang="it-IT" dirty="0"/>
              <a:t> </a:t>
            </a:r>
            <a:r>
              <a:rPr lang="it-IT" dirty="0" err="1"/>
              <a:t>ultricies</a:t>
            </a:r>
            <a:r>
              <a:rPr lang="it-IT" dirty="0"/>
              <a:t> </a:t>
            </a:r>
            <a:r>
              <a:rPr lang="it-IT" dirty="0" err="1"/>
              <a:t>suscipit</a:t>
            </a:r>
            <a:r>
              <a:rPr lang="it-IT" dirty="0"/>
              <a:t> magna, ut </a:t>
            </a:r>
            <a:r>
              <a:rPr lang="it-IT" dirty="0" err="1"/>
              <a:t>volutpat</a:t>
            </a:r>
            <a:r>
              <a:rPr lang="it-IT" dirty="0"/>
              <a:t> </a:t>
            </a:r>
            <a:r>
              <a:rPr lang="it-IT" dirty="0" err="1"/>
              <a:t>leo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 </a:t>
            </a:r>
            <a:r>
              <a:rPr lang="it-IT" dirty="0" err="1"/>
              <a:t>eu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habitant</a:t>
            </a:r>
            <a:r>
              <a:rPr lang="it-IT" dirty="0"/>
              <a:t> morbi </a:t>
            </a:r>
            <a:r>
              <a:rPr lang="it-IT" dirty="0" err="1"/>
              <a:t>tristique</a:t>
            </a:r>
            <a:r>
              <a:rPr lang="it-IT" dirty="0"/>
              <a:t> </a:t>
            </a:r>
            <a:r>
              <a:rPr lang="it-IT" dirty="0" err="1"/>
              <a:t>senectus</a:t>
            </a:r>
            <a:r>
              <a:rPr lang="it-IT" dirty="0"/>
              <a:t> et </a:t>
            </a:r>
            <a:r>
              <a:rPr lang="it-IT" dirty="0" err="1"/>
              <a:t>netus</a:t>
            </a:r>
            <a:r>
              <a:rPr lang="it-IT" dirty="0"/>
              <a:t> et </a:t>
            </a:r>
            <a:r>
              <a:rPr lang="it-IT" dirty="0" err="1"/>
              <a:t>malesuada</a:t>
            </a:r>
            <a:r>
              <a:rPr lang="it-IT" dirty="0"/>
              <a:t> </a:t>
            </a:r>
            <a:r>
              <a:rPr lang="it-IT" dirty="0" err="1"/>
              <a:t>fames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egestas</a:t>
            </a:r>
            <a:r>
              <a:rPr lang="it-IT" dirty="0"/>
              <a:t>. Ut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eleifend</a:t>
            </a:r>
            <a:r>
              <a:rPr lang="it-IT" dirty="0"/>
              <a:t> massa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 id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. </a:t>
            </a:r>
            <a:r>
              <a:rPr lang="it-IT" dirty="0" err="1"/>
              <a:t>Proin</a:t>
            </a:r>
            <a:r>
              <a:rPr lang="it-IT" dirty="0"/>
              <a:t> </a:t>
            </a:r>
            <a:r>
              <a:rPr lang="it-IT" dirty="0" err="1"/>
              <a:t>dapibus</a:t>
            </a:r>
            <a:r>
              <a:rPr lang="it-IT" dirty="0"/>
              <a:t> </a:t>
            </a:r>
            <a:r>
              <a:rPr lang="it-IT" dirty="0" err="1"/>
              <a:t>sapien</a:t>
            </a:r>
            <a:r>
              <a:rPr lang="it-IT" dirty="0"/>
              <a:t> </a:t>
            </a:r>
            <a:r>
              <a:rPr lang="it-IT" dirty="0" err="1"/>
              <a:t>nec</a:t>
            </a:r>
            <a:r>
              <a:rPr lang="it-IT" dirty="0"/>
              <a:t> urna </a:t>
            </a:r>
            <a:r>
              <a:rPr lang="it-IT" dirty="0" err="1"/>
              <a:t>venenatis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tincidunt</a:t>
            </a:r>
            <a:r>
              <a:rPr lang="it-IT" dirty="0"/>
              <a:t> </a:t>
            </a:r>
            <a:r>
              <a:rPr lang="it-IT" dirty="0" err="1"/>
              <a:t>congue</a:t>
            </a:r>
            <a:r>
              <a:rPr lang="it-IT" dirty="0"/>
              <a:t> eros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 </a:t>
            </a:r>
            <a:r>
              <a:rPr lang="it-IT" dirty="0" err="1"/>
              <a:t>aliquet</a:t>
            </a:r>
            <a:r>
              <a:rPr lang="it-IT" dirty="0"/>
              <a:t>. </a:t>
            </a:r>
            <a:r>
              <a:rPr lang="it-IT" dirty="0" err="1"/>
              <a:t>Donec</a:t>
            </a:r>
            <a:r>
              <a:rPr lang="it-IT" dirty="0"/>
              <a:t> </a:t>
            </a:r>
            <a:r>
              <a:rPr lang="it-IT" dirty="0" err="1"/>
              <a:t>ultricies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justo</a:t>
            </a:r>
            <a:r>
              <a:rPr lang="it-IT" dirty="0"/>
              <a:t>, viverra </a:t>
            </a:r>
            <a:r>
              <a:rPr lang="it-IT" dirty="0" err="1"/>
              <a:t>dignissim</a:t>
            </a:r>
            <a:r>
              <a:rPr lang="it-IT" dirty="0"/>
              <a:t> </a:t>
            </a:r>
            <a:r>
              <a:rPr lang="it-IT" dirty="0" err="1"/>
              <a:t>metus</a:t>
            </a:r>
            <a:r>
              <a:rPr lang="it-IT" dirty="0"/>
              <a:t> </a:t>
            </a:r>
            <a:r>
              <a:rPr lang="it-IT" dirty="0" err="1"/>
              <a:t>fringilla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. </a:t>
            </a:r>
            <a:r>
              <a:rPr lang="it-IT" dirty="0" err="1"/>
              <a:t>Etiam</a:t>
            </a:r>
            <a:r>
              <a:rPr lang="it-IT" dirty="0"/>
              <a:t> odio eros, </a:t>
            </a:r>
            <a:r>
              <a:rPr lang="it-IT" dirty="0" err="1"/>
              <a:t>luctus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a, </a:t>
            </a:r>
            <a:r>
              <a:rPr lang="it-IT" dirty="0" err="1"/>
              <a:t>pretium</a:t>
            </a:r>
            <a:r>
              <a:rPr lang="it-IT" dirty="0"/>
              <a:t> non </a:t>
            </a:r>
            <a:r>
              <a:rPr lang="it-IT" dirty="0" err="1"/>
              <a:t>dui</a:t>
            </a:r>
            <a:r>
              <a:rPr lang="it-IT" dirty="0"/>
              <a:t>. </a:t>
            </a:r>
            <a:r>
              <a:rPr lang="it-IT" dirty="0" err="1"/>
              <a:t>Quisque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nibh</a:t>
            </a:r>
            <a:r>
              <a:rPr lang="it-IT" dirty="0"/>
              <a:t> vitae </a:t>
            </a: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 </a:t>
            </a:r>
            <a:r>
              <a:rPr lang="it-IT" dirty="0" err="1"/>
              <a:t>tempus</a:t>
            </a:r>
            <a:r>
              <a:rPr lang="it-IT" dirty="0"/>
              <a:t>. </a:t>
            </a:r>
            <a:r>
              <a:rPr lang="it-IT" dirty="0" err="1"/>
              <a:t>Quisque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mattis</a:t>
            </a:r>
            <a:r>
              <a:rPr lang="it-IT" dirty="0"/>
              <a:t> </a:t>
            </a:r>
            <a:r>
              <a:rPr lang="it-IT" dirty="0" err="1"/>
              <a:t>purus</a:t>
            </a:r>
            <a:r>
              <a:rPr lang="it-IT" dirty="0"/>
              <a:t>,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vehicula</a:t>
            </a:r>
            <a:r>
              <a:rPr lang="it-IT" dirty="0"/>
              <a:t> orci </a:t>
            </a:r>
            <a:r>
              <a:rPr lang="it-IT" dirty="0" err="1"/>
              <a:t>congue</a:t>
            </a:r>
            <a:r>
              <a:rPr lang="it-IT" dirty="0"/>
              <a:t> a. </a:t>
            </a:r>
            <a:r>
              <a:rPr lang="it-IT" dirty="0" err="1"/>
              <a:t>Vestibulum</a:t>
            </a:r>
            <a:r>
              <a:rPr lang="it-IT" dirty="0"/>
              <a:t> </a:t>
            </a:r>
            <a:r>
              <a:rPr lang="it-IT" dirty="0" err="1"/>
              <a:t>scelerisque</a:t>
            </a:r>
            <a:r>
              <a:rPr lang="it-IT" dirty="0"/>
              <a:t>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 </a:t>
            </a:r>
            <a:r>
              <a:rPr lang="it-IT" dirty="0" err="1"/>
              <a:t>eleifend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8599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40" y="4008288"/>
            <a:ext cx="271836" cy="2548961"/>
          </a:xfrm>
          <a:prstGeom prst="rect">
            <a:avLst/>
          </a:prstGeom>
        </p:spPr>
      </p:pic>
      <p:pic>
        <p:nvPicPr>
          <p:cNvPr id="3" name="Immagine 6" descr="logo_SUPSI_acr.gif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46075" y="188640"/>
            <a:ext cx="469900" cy="13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38061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0" r:id="rId1"/>
    <p:sldLayoutId id="2147484141" r:id="rId2"/>
    <p:sldLayoutId id="2147484142" r:id="rId3"/>
    <p:sldLayoutId id="2147484143" r:id="rId4"/>
  </p:sldLayoutIdLst>
  <p:hf hdr="0" ft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28" charset="-128"/>
          <a:cs typeface="ＭＳ Ｐゴシック" pitchFamily="-128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-128" charset="-128"/>
          <a:cs typeface="ＭＳ Ｐゴシック" pitchFamily="-128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-128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128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128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128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Game Development</a:t>
            </a:r>
            <a:br>
              <a:rPr lang="it-IT" dirty="0"/>
            </a:br>
            <a:r>
              <a:rPr lang="it-IT" sz="3200" dirty="0"/>
              <a:t>AK Runner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Aleksandar Stojkovski</a:t>
            </a:r>
          </a:p>
          <a:p>
            <a:r>
              <a:rPr lang="it-IT" dirty="0"/>
              <a:t>Kenan </a:t>
            </a:r>
            <a:r>
              <a:rPr lang="it-IT" dirty="0" err="1"/>
              <a:t>Kasumovic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t-IT" dirty="0"/>
              <a:t>Studente/i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it-IT" dirty="0"/>
              <a:t>Ingegneria Informatica</a:t>
            </a:r>
          </a:p>
          <a:p>
            <a:r>
              <a:rPr lang="it-IT" dirty="0"/>
              <a:t>(Informatica PAP)</a:t>
            </a:r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it-IT" dirty="0"/>
              <a:t>Corso di laurea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it-IT" dirty="0"/>
              <a:t>Modulo / Codice Progetto</a:t>
            </a: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it-IT" dirty="0"/>
              <a:t>M-I5170Z.1</a:t>
            </a:r>
          </a:p>
        </p:txBody>
      </p:sp>
      <p:sp>
        <p:nvSpPr>
          <p:cNvPr id="9" name="Segnaposto testo 8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it-IT" dirty="0"/>
              <a:t>Relatore</a:t>
            </a:r>
          </a:p>
        </p:txBody>
      </p:sp>
      <p:sp>
        <p:nvSpPr>
          <p:cNvPr id="10" name="Segnaposto testo 9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/>
              <a:t>Masiar</a:t>
            </a:r>
            <a:r>
              <a:rPr lang="en-US" dirty="0"/>
              <a:t> </a:t>
            </a:r>
            <a:r>
              <a:rPr lang="en-US" dirty="0" err="1"/>
              <a:t>Babazadeh</a:t>
            </a:r>
            <a:endParaRPr lang="it-IT" dirty="0"/>
          </a:p>
        </p:txBody>
      </p:sp>
      <p:sp>
        <p:nvSpPr>
          <p:cNvPr id="11" name="Segnaposto testo 10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/>
              <a:t>Masiar</a:t>
            </a:r>
            <a:r>
              <a:rPr lang="en-US" dirty="0"/>
              <a:t> </a:t>
            </a:r>
            <a:r>
              <a:rPr lang="en-US" dirty="0" err="1"/>
              <a:t>Babazadeh</a:t>
            </a:r>
            <a:endParaRPr lang="it-IT" dirty="0"/>
          </a:p>
          <a:p>
            <a:endParaRPr lang="it-IT" dirty="0"/>
          </a:p>
        </p:txBody>
      </p:sp>
      <p:sp>
        <p:nvSpPr>
          <p:cNvPr id="12" name="Segnaposto testo 11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it-IT" dirty="0"/>
              <a:t>Committente</a:t>
            </a:r>
          </a:p>
        </p:txBody>
      </p:sp>
      <p:sp>
        <p:nvSpPr>
          <p:cNvPr id="13" name="Segnaposto testo 12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it-IT" dirty="0"/>
              <a:t>Anno</a:t>
            </a:r>
          </a:p>
        </p:txBody>
      </p:sp>
      <p:sp>
        <p:nvSpPr>
          <p:cNvPr id="14" name="Segnaposto testo 1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it-IT" dirty="0"/>
              <a:t>2020/2021</a:t>
            </a:r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it-IT" dirty="0"/>
              <a:t>Correlatore</a:t>
            </a: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Marco </a:t>
            </a:r>
            <a:r>
              <a:rPr lang="en-US" dirty="0" err="1"/>
              <a:t>Paoliello</a:t>
            </a:r>
            <a:endParaRPr lang="it-IT" dirty="0"/>
          </a:p>
        </p:txBody>
      </p:sp>
      <p:sp>
        <p:nvSpPr>
          <p:cNvPr id="17" name="Segnaposto testo 16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it-IT" dirty="0"/>
              <a:t>15.01.2021</a:t>
            </a:r>
          </a:p>
        </p:txBody>
      </p:sp>
      <p:sp>
        <p:nvSpPr>
          <p:cNvPr id="18" name="Segnaposto testo 17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it-IT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110957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37AFB524-2C12-4A9C-986D-455B28A4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132856"/>
            <a:ext cx="3697597" cy="207538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B6A8D7E-39A0-4812-9145-86C8E6128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2132856"/>
            <a:ext cx="3697597" cy="207538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FE3DBD1-6F50-4AA9-9282-69FBE10DF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06" y="4437112"/>
            <a:ext cx="3697597" cy="2077010"/>
          </a:xfrm>
          <a:prstGeom prst="rect">
            <a:avLst/>
          </a:prstGeom>
        </p:spPr>
      </p:pic>
      <p:sp>
        <p:nvSpPr>
          <p:cNvPr id="14" name="Segnaposto testo 1">
            <a:extLst>
              <a:ext uri="{FF2B5EF4-FFF2-40B4-BE49-F238E27FC236}">
                <a16:creationId xmlns:a16="http://schemas.microsoft.com/office/drawing/2014/main" id="{35BE6018-0FDF-4874-B388-7401BA066F46}"/>
              </a:ext>
            </a:extLst>
          </p:cNvPr>
          <p:cNvSpPr txBox="1">
            <a:spLocks/>
          </p:cNvSpPr>
          <p:nvPr/>
        </p:nvSpPr>
        <p:spPr>
          <a:xfrm>
            <a:off x="4379653" y="4437112"/>
            <a:ext cx="2999147" cy="79282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400" u="none" kern="1200" baseline="0">
                <a:solidFill>
                  <a:schemeClr val="tx1"/>
                </a:solidFill>
                <a:latin typeface="+mn-lt"/>
                <a:ea typeface="ＭＳ Ｐゴシック" pitchFamily="-128" charset="-128"/>
                <a:cs typeface="ＭＳ Ｐゴシック" pitchFamily="-128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dirty="0"/>
              <a:t>… e molte altre</a:t>
            </a:r>
          </a:p>
        </p:txBody>
      </p:sp>
      <p:sp>
        <p:nvSpPr>
          <p:cNvPr id="16" name="Segnaposto testo 2">
            <a:extLst>
              <a:ext uri="{FF2B5EF4-FFF2-40B4-BE49-F238E27FC236}">
                <a16:creationId xmlns:a16="http://schemas.microsoft.com/office/drawing/2014/main" id="{9E6FB5CE-1575-42DB-8354-8A6C7103C53D}"/>
              </a:ext>
            </a:extLst>
          </p:cNvPr>
          <p:cNvSpPr txBox="1">
            <a:spLocks/>
          </p:cNvSpPr>
          <p:nvPr/>
        </p:nvSpPr>
        <p:spPr>
          <a:xfrm>
            <a:off x="323528" y="1203808"/>
            <a:ext cx="7848872" cy="929048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2700" kern="1200" baseline="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  <a:cs typeface="ＭＳ Ｐゴシック" pitchFamily="-128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sz="2800"/>
              <a:t>Feature richieste</a:t>
            </a:r>
            <a:endParaRPr lang="en-US" sz="2800"/>
          </a:p>
          <a:p>
            <a:pPr marL="0" indent="0"/>
            <a:endParaRPr lang="en-US" sz="2800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E9BD8B2-20F2-4C51-9534-EE8A4411C7E9}"/>
              </a:ext>
            </a:extLst>
          </p:cNvPr>
          <p:cNvSpPr txBox="1"/>
          <p:nvPr/>
        </p:nvSpPr>
        <p:spPr>
          <a:xfrm>
            <a:off x="251520" y="1591440"/>
            <a:ext cx="5760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Initial menu screen</a:t>
            </a:r>
          </a:p>
        </p:txBody>
      </p:sp>
    </p:spTree>
    <p:extLst>
      <p:ext uri="{BB962C8B-B14F-4D97-AF65-F5344CB8AC3E}">
        <p14:creationId xmlns:p14="http://schemas.microsoft.com/office/powerpoint/2010/main" val="3099111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>
          <a:xfrm>
            <a:off x="2686290" y="3068960"/>
            <a:ext cx="3771419" cy="720080"/>
          </a:xfrm>
        </p:spPr>
        <p:txBody>
          <a:bodyPr/>
          <a:lstStyle/>
          <a:p>
            <a:r>
              <a:rPr lang="it-IT" sz="4800" dirty="0"/>
              <a:t>Feature extra</a:t>
            </a:r>
          </a:p>
        </p:txBody>
      </p:sp>
    </p:spTree>
    <p:extLst>
      <p:ext uri="{BB962C8B-B14F-4D97-AF65-F5344CB8AC3E}">
        <p14:creationId xmlns:p14="http://schemas.microsoft.com/office/powerpoint/2010/main" val="4122867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testo 2">
            <a:extLst>
              <a:ext uri="{FF2B5EF4-FFF2-40B4-BE49-F238E27FC236}">
                <a16:creationId xmlns:a16="http://schemas.microsoft.com/office/drawing/2014/main" id="{9E6FB5CE-1575-42DB-8354-8A6C7103C53D}"/>
              </a:ext>
            </a:extLst>
          </p:cNvPr>
          <p:cNvSpPr txBox="1">
            <a:spLocks/>
          </p:cNvSpPr>
          <p:nvPr/>
        </p:nvSpPr>
        <p:spPr>
          <a:xfrm>
            <a:off x="323528" y="1203808"/>
            <a:ext cx="7848872" cy="929048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2700" kern="1200" baseline="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  <a:cs typeface="ＭＳ Ｐゴシック" pitchFamily="-128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sz="2800" dirty="0"/>
              <a:t>Feature extra</a:t>
            </a:r>
            <a:endParaRPr lang="en-US" sz="2800" dirty="0"/>
          </a:p>
          <a:p>
            <a:pPr marL="0" indent="0"/>
            <a:endParaRPr lang="en-US" sz="2800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E9BD8B2-20F2-4C51-9534-EE8A4411C7E9}"/>
              </a:ext>
            </a:extLst>
          </p:cNvPr>
          <p:cNvSpPr txBox="1"/>
          <p:nvPr/>
        </p:nvSpPr>
        <p:spPr>
          <a:xfrm>
            <a:off x="251520" y="1591440"/>
            <a:ext cx="76328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Shop, Ranking, Settings, Easter Egg, Instructions, Credits, </a:t>
            </a:r>
            <a:r>
              <a:rPr lang="en-US" sz="1600" i="1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Effetti</a:t>
            </a:r>
            <a:r>
              <a:rPr lang="en-US" sz="1600" i="1" dirty="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 </a:t>
            </a:r>
            <a:r>
              <a:rPr lang="en-US" sz="1600" i="1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Speciali</a:t>
            </a:r>
            <a:endParaRPr lang="en-US" sz="1600" i="1" dirty="0">
              <a:solidFill>
                <a:schemeClr val="accent6">
                  <a:lumMod val="75000"/>
                </a:schemeClr>
              </a:solidFill>
              <a:latin typeface="+mn-lt"/>
              <a:ea typeface="ＭＳ Ｐゴシック" pitchFamily="-128" charset="-128"/>
            </a:endParaRPr>
          </a:p>
        </p:txBody>
      </p:sp>
      <p:sp>
        <p:nvSpPr>
          <p:cNvPr id="8" name="Segnaposto testo 1">
            <a:extLst>
              <a:ext uri="{FF2B5EF4-FFF2-40B4-BE49-F238E27FC236}">
                <a16:creationId xmlns:a16="http://schemas.microsoft.com/office/drawing/2014/main" id="{9379D0BD-7E47-406B-9ABE-F6C5E5C9DC54}"/>
              </a:ext>
            </a:extLst>
          </p:cNvPr>
          <p:cNvSpPr txBox="1">
            <a:spLocks/>
          </p:cNvSpPr>
          <p:nvPr/>
        </p:nvSpPr>
        <p:spPr>
          <a:xfrm>
            <a:off x="323528" y="2348880"/>
            <a:ext cx="7344816" cy="42484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400" u="none" kern="1200" baseline="0">
                <a:solidFill>
                  <a:schemeClr val="tx1"/>
                </a:solidFill>
                <a:latin typeface="+mn-lt"/>
                <a:ea typeface="ＭＳ Ｐゴシック" pitchFamily="-128" charset="-128"/>
                <a:cs typeface="ＭＳ Ｐゴシック" pitchFamily="-128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dirty="0"/>
              <a:t>Sono state implementate ulteriori feature non richieste per rendere l’esperienza di gioco ancora più coinvolgente:</a:t>
            </a:r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Shop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Ranking, top 5 migliori risultati (suddivisi per mappa e ordinati per score)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Impostazioni (audio, video, mappe ecc.)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Easter</a:t>
            </a:r>
            <a:r>
              <a:rPr lang="it-IT" sz="1600" dirty="0"/>
              <a:t> </a:t>
            </a:r>
            <a:r>
              <a:rPr lang="it-IT" sz="1600" dirty="0" err="1"/>
              <a:t>Egg</a:t>
            </a:r>
            <a:r>
              <a:rPr lang="it-IT" sz="1600" dirty="0"/>
              <a:t> (… ve lo lasciamo scovare, ci siamo sbizzarriti </a:t>
            </a:r>
            <a:r>
              <a:rPr lang="it-IT" sz="1600" dirty="0">
                <a:sym typeface="Wingdings" panose="05000000000000000000" pitchFamily="2" charset="2"/>
              </a:rPr>
              <a:t></a:t>
            </a:r>
            <a:r>
              <a:rPr lang="it-IT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Istruzioni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Credits (titoli di coda)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Effetti speciali (fuochi d’artificio, e altro)</a:t>
            </a:r>
          </a:p>
          <a:p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983427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>
          <a:xfrm>
            <a:off x="3485129" y="2960948"/>
            <a:ext cx="2173742" cy="936104"/>
          </a:xfrm>
        </p:spPr>
        <p:txBody>
          <a:bodyPr/>
          <a:lstStyle/>
          <a:p>
            <a:r>
              <a:rPr lang="it-IT" sz="5400" dirty="0"/>
              <a:t>DEMO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8DA01E-575E-42FE-9F6E-153DDB544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548680"/>
            <a:ext cx="1872208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E051C86-52FF-4D68-ABD7-4328A57DB85B}"/>
              </a:ext>
            </a:extLst>
          </p:cNvPr>
          <p:cNvSpPr txBox="1"/>
          <p:nvPr/>
        </p:nvSpPr>
        <p:spPr>
          <a:xfrm>
            <a:off x="6912260" y="2405764"/>
            <a:ext cx="1980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bit.ly/</a:t>
            </a:r>
            <a:r>
              <a:rPr lang="en-US" b="1" dirty="0"/>
              <a:t>AK-Runner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D5D0385-0129-4F10-97B6-DFD649917F70}"/>
              </a:ext>
            </a:extLst>
          </p:cNvPr>
          <p:cNvSpPr txBox="1"/>
          <p:nvPr/>
        </p:nvSpPr>
        <p:spPr>
          <a:xfrm>
            <a:off x="7056022" y="179348"/>
            <a:ext cx="1656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DOWNLOAD:</a:t>
            </a:r>
          </a:p>
        </p:txBody>
      </p:sp>
    </p:spTree>
    <p:extLst>
      <p:ext uri="{BB962C8B-B14F-4D97-AF65-F5344CB8AC3E}">
        <p14:creationId xmlns:p14="http://schemas.microsoft.com/office/powerpoint/2010/main" val="3819607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>
          <a:xfrm>
            <a:off x="1590981" y="2672916"/>
            <a:ext cx="5962038" cy="1512168"/>
          </a:xfrm>
        </p:spPr>
        <p:txBody>
          <a:bodyPr/>
          <a:lstStyle/>
          <a:p>
            <a:pPr algn="ctr"/>
            <a:r>
              <a:rPr lang="it-IT" sz="4800" dirty="0"/>
              <a:t>Problemi noti e</a:t>
            </a:r>
            <a:br>
              <a:rPr lang="it-IT" sz="4800" dirty="0"/>
            </a:br>
            <a:r>
              <a:rPr lang="it-IT" sz="4800" dirty="0"/>
              <a:t>migliorie per il futuro</a:t>
            </a:r>
          </a:p>
        </p:txBody>
      </p:sp>
    </p:spTree>
    <p:extLst>
      <p:ext uri="{BB962C8B-B14F-4D97-AF65-F5344CB8AC3E}">
        <p14:creationId xmlns:p14="http://schemas.microsoft.com/office/powerpoint/2010/main" val="2808637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testo 2">
            <a:extLst>
              <a:ext uri="{FF2B5EF4-FFF2-40B4-BE49-F238E27FC236}">
                <a16:creationId xmlns:a16="http://schemas.microsoft.com/office/drawing/2014/main" id="{9E6FB5CE-1575-42DB-8354-8A6C7103C53D}"/>
              </a:ext>
            </a:extLst>
          </p:cNvPr>
          <p:cNvSpPr txBox="1">
            <a:spLocks/>
          </p:cNvSpPr>
          <p:nvPr/>
        </p:nvSpPr>
        <p:spPr>
          <a:xfrm>
            <a:off x="323528" y="1203808"/>
            <a:ext cx="7848872" cy="929048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2700" kern="1200" baseline="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  <a:cs typeface="ＭＳ Ｐゴシック" pitchFamily="-128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800" dirty="0" err="1"/>
              <a:t>Problemi</a:t>
            </a:r>
            <a:r>
              <a:rPr lang="en-US" sz="2800" dirty="0"/>
              <a:t> </a:t>
            </a:r>
            <a:r>
              <a:rPr lang="en-US" sz="2800" dirty="0" err="1"/>
              <a:t>noti</a:t>
            </a:r>
            <a:endParaRPr lang="en-US" sz="2800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E9BD8B2-20F2-4C51-9534-EE8A4411C7E9}"/>
              </a:ext>
            </a:extLst>
          </p:cNvPr>
          <p:cNvSpPr txBox="1"/>
          <p:nvPr/>
        </p:nvSpPr>
        <p:spPr>
          <a:xfrm>
            <a:off x="251520" y="1591440"/>
            <a:ext cx="76328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e </a:t>
            </a:r>
            <a:r>
              <a:rPr lang="en-US" sz="1600" i="1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migliorie</a:t>
            </a:r>
            <a:r>
              <a:rPr lang="en-US" sz="1600" i="1" dirty="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 per il </a:t>
            </a:r>
            <a:r>
              <a:rPr lang="en-US" sz="1600" i="1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futuro</a:t>
            </a:r>
            <a:endParaRPr lang="en-US" sz="1600" i="1" dirty="0">
              <a:solidFill>
                <a:schemeClr val="accent6">
                  <a:lumMod val="75000"/>
                </a:schemeClr>
              </a:solidFill>
              <a:latin typeface="+mn-lt"/>
              <a:ea typeface="ＭＳ Ｐゴシック" pitchFamily="-128" charset="-128"/>
            </a:endParaRPr>
          </a:p>
        </p:txBody>
      </p:sp>
      <p:sp>
        <p:nvSpPr>
          <p:cNvPr id="8" name="Segnaposto testo 1">
            <a:extLst>
              <a:ext uri="{FF2B5EF4-FFF2-40B4-BE49-F238E27FC236}">
                <a16:creationId xmlns:a16="http://schemas.microsoft.com/office/drawing/2014/main" id="{9379D0BD-7E47-406B-9ABE-F6C5E5C9DC54}"/>
              </a:ext>
            </a:extLst>
          </p:cNvPr>
          <p:cNvSpPr txBox="1">
            <a:spLocks/>
          </p:cNvSpPr>
          <p:nvPr/>
        </p:nvSpPr>
        <p:spPr>
          <a:xfrm>
            <a:off x="323528" y="2348880"/>
            <a:ext cx="7344816" cy="42484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400" u="none" kern="1200" baseline="0">
                <a:solidFill>
                  <a:schemeClr val="tx1"/>
                </a:solidFill>
                <a:latin typeface="+mn-lt"/>
                <a:ea typeface="ＭＳ Ｐゴシック" pitchFamily="-128" charset="-128"/>
                <a:cs typeface="ＭＳ Ｐゴシック" pitchFamily="-128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dirty="0"/>
              <a:t>Abbiamo voluto elencare alcuni dei problemi noti e delle possibili migliorie da implementare:</a:t>
            </a:r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Startup dell’applicazione molto lento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Performance non ottimizzata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Miglioramento delle textures e delle animazioni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Aggiunta di elementi nello shop (es. </a:t>
            </a:r>
            <a:r>
              <a:rPr lang="it-IT" sz="1600" dirty="0" err="1"/>
              <a:t>skins</a:t>
            </a:r>
            <a:r>
              <a:rPr lang="it-IT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Aggiunta del supporto a mobile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Aggiunta del supporto ad un controller (es. PS4, Xbox)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3373530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>
          <a:xfrm>
            <a:off x="2224989" y="2645913"/>
            <a:ext cx="4694022" cy="1566174"/>
          </a:xfrm>
        </p:spPr>
        <p:txBody>
          <a:bodyPr/>
          <a:lstStyle/>
          <a:p>
            <a:pPr algn="ctr"/>
            <a:r>
              <a:rPr lang="it-IT" sz="4800" dirty="0"/>
              <a:t>Implementazioni</a:t>
            </a:r>
          </a:p>
          <a:p>
            <a:pPr algn="ctr"/>
            <a:r>
              <a:rPr lang="it-IT" sz="4800" dirty="0"/>
              <a:t>interessanti</a:t>
            </a:r>
          </a:p>
        </p:txBody>
      </p:sp>
    </p:spTree>
    <p:extLst>
      <p:ext uri="{BB962C8B-B14F-4D97-AF65-F5344CB8AC3E}">
        <p14:creationId xmlns:p14="http://schemas.microsoft.com/office/powerpoint/2010/main" val="1384386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testo 2">
            <a:extLst>
              <a:ext uri="{FF2B5EF4-FFF2-40B4-BE49-F238E27FC236}">
                <a16:creationId xmlns:a16="http://schemas.microsoft.com/office/drawing/2014/main" id="{ED903174-18AE-48CA-B3D7-8FEFC874CEC0}"/>
              </a:ext>
            </a:extLst>
          </p:cNvPr>
          <p:cNvSpPr txBox="1">
            <a:spLocks/>
          </p:cNvSpPr>
          <p:nvPr/>
        </p:nvSpPr>
        <p:spPr>
          <a:xfrm>
            <a:off x="395536" y="836712"/>
            <a:ext cx="7848872" cy="929048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2700" kern="1200" baseline="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  <a:cs typeface="ＭＳ Ｐゴシック" pitchFamily="-128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800" dirty="0" err="1"/>
              <a:t>Gestione</a:t>
            </a:r>
            <a:r>
              <a:rPr lang="en-US" sz="2800" dirty="0"/>
              <a:t> del ranking</a:t>
            </a:r>
          </a:p>
          <a:p>
            <a:pPr marL="0" indent="0"/>
            <a:endParaRPr lang="en-US" sz="2800" dirty="0"/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868F8205-45C6-421C-8E21-4605AF7871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8" t="6951" r="4996" b="6951"/>
          <a:stretch/>
        </p:blipFill>
        <p:spPr>
          <a:xfrm>
            <a:off x="1154302" y="1484784"/>
            <a:ext cx="6835395" cy="509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697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3"/>
          </p:nvPr>
        </p:nvSpPr>
        <p:spPr>
          <a:xfrm>
            <a:off x="323528" y="2314972"/>
            <a:ext cx="7344816" cy="42484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Idea iniziale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Feature richieste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Feature extra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Problemi noti e migliorie per il futuro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Implementazioni interessanti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Demo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Indice</a:t>
            </a:r>
          </a:p>
        </p:txBody>
      </p:sp>
    </p:spTree>
    <p:extLst>
      <p:ext uri="{BB962C8B-B14F-4D97-AF65-F5344CB8AC3E}">
        <p14:creationId xmlns:p14="http://schemas.microsoft.com/office/powerpoint/2010/main" val="81736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Idea Iniziale</a:t>
            </a:r>
          </a:p>
        </p:txBody>
      </p:sp>
      <p:sp>
        <p:nvSpPr>
          <p:cNvPr id="7" name="Segnaposto testo 1">
            <a:extLst>
              <a:ext uri="{FF2B5EF4-FFF2-40B4-BE49-F238E27FC236}">
                <a16:creationId xmlns:a16="http://schemas.microsoft.com/office/drawing/2014/main" id="{142BC0EF-2A19-48E9-B5CB-DC3F313ED3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9713" y="2029521"/>
            <a:ext cx="7344816" cy="42484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Tipologia</a:t>
            </a:r>
            <a:r>
              <a:rPr lang="it-IT" sz="1600" dirty="0"/>
              <a:t>: </a:t>
            </a:r>
            <a:r>
              <a:rPr lang="it-IT" sz="1600" dirty="0" err="1"/>
              <a:t>Endless</a:t>
            </a:r>
            <a:r>
              <a:rPr lang="it-IT" sz="1600" dirty="0"/>
              <a:t> Runner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Ispirazione</a:t>
            </a:r>
            <a:r>
              <a:rPr lang="it-IT" sz="1600" dirty="0"/>
              <a:t>: giochi mobile Temple </a:t>
            </a:r>
            <a:r>
              <a:rPr lang="it-IT" sz="1600" dirty="0" err="1"/>
              <a:t>Run</a:t>
            </a:r>
            <a:r>
              <a:rPr lang="it-IT" sz="1600" dirty="0"/>
              <a:t> e </a:t>
            </a:r>
            <a:r>
              <a:rPr lang="it-IT" sz="1600" dirty="0" err="1"/>
              <a:t>Subway</a:t>
            </a:r>
            <a:r>
              <a:rPr lang="it-IT" sz="1600" dirty="0"/>
              <a:t> Surfers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Obiettivo</a:t>
            </a:r>
            <a:r>
              <a:rPr lang="it-IT" sz="1600" dirty="0"/>
              <a:t>: correre il più lontano possibile, e </a:t>
            </a:r>
            <a:r>
              <a:rPr lang="it-IT" sz="1600" dirty="0" err="1"/>
              <a:t>raccimulare</a:t>
            </a:r>
            <a:r>
              <a:rPr lang="it-IT" sz="1600" dirty="0"/>
              <a:t> il maggior numero di monete da poter utilizzare per potenziamenti e mappe.</a:t>
            </a:r>
          </a:p>
        </p:txBody>
      </p:sp>
      <p:pic>
        <p:nvPicPr>
          <p:cNvPr id="1030" name="Picture 6" descr="SYBO Games testing major Subway Surfers update as standalone game - Game  World Observer">
            <a:extLst>
              <a:ext uri="{FF2B5EF4-FFF2-40B4-BE49-F238E27FC236}">
                <a16:creationId xmlns:a16="http://schemas.microsoft.com/office/drawing/2014/main" id="{8D5D6AB2-1418-40A9-8409-DB4F9C2C9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18076"/>
            <a:ext cx="3741464" cy="217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mple Run for Android to be announced via Facebook - SlashGear">
            <a:extLst>
              <a:ext uri="{FF2B5EF4-FFF2-40B4-BE49-F238E27FC236}">
                <a16:creationId xmlns:a16="http://schemas.microsoft.com/office/drawing/2014/main" id="{A1F028CB-4930-4227-933E-EE7F5C7E0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00" y="3918076"/>
            <a:ext cx="3741464" cy="217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54CB4DCD-3E07-4826-A959-E3189A7CB8C5}"/>
              </a:ext>
            </a:extLst>
          </p:cNvPr>
          <p:cNvSpPr txBox="1"/>
          <p:nvPr/>
        </p:nvSpPr>
        <p:spPr>
          <a:xfrm>
            <a:off x="1261108" y="6139494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Gioco mobile: Temple Run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66A954A-174E-4C02-9B55-E138BBBAB6D4}"/>
              </a:ext>
            </a:extLst>
          </p:cNvPr>
          <p:cNvSpPr txBox="1"/>
          <p:nvPr/>
        </p:nvSpPr>
        <p:spPr>
          <a:xfrm>
            <a:off x="5422281" y="6139494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Gioco mobile: Subway Surfers</a:t>
            </a:r>
          </a:p>
        </p:txBody>
      </p:sp>
      <p:pic>
        <p:nvPicPr>
          <p:cNvPr id="1026" name="Picture 2" descr="TEMPLE RUN 2 - Spiele Temple Run 2 auf SpielYeti">
            <a:extLst>
              <a:ext uri="{FF2B5EF4-FFF2-40B4-BE49-F238E27FC236}">
                <a16:creationId xmlns:a16="http://schemas.microsoft.com/office/drawing/2014/main" id="{0F86B462-F5C1-42CE-9149-AFCC48372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836" y="3918076"/>
            <a:ext cx="532570" cy="53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ubway Surfers: Amazon.it: Appstore per Android">
            <a:extLst>
              <a:ext uri="{FF2B5EF4-FFF2-40B4-BE49-F238E27FC236}">
                <a16:creationId xmlns:a16="http://schemas.microsoft.com/office/drawing/2014/main" id="{A52C4E98-A1D4-41BE-B335-6C0BE00C4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050" y="3918076"/>
            <a:ext cx="532570" cy="53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348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Feature richieste</a:t>
            </a:r>
          </a:p>
        </p:txBody>
      </p:sp>
      <p:sp>
        <p:nvSpPr>
          <p:cNvPr id="7" name="Segnaposto testo 1">
            <a:extLst>
              <a:ext uri="{FF2B5EF4-FFF2-40B4-BE49-F238E27FC236}">
                <a16:creationId xmlns:a16="http://schemas.microsoft.com/office/drawing/2014/main" id="{142BC0EF-2A19-48E9-B5CB-DC3F313ED3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9713" y="2029521"/>
            <a:ext cx="7344816" cy="42484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Grafica</a:t>
            </a:r>
            <a:r>
              <a:rPr lang="en-US" sz="1600" dirty="0"/>
              <a:t> 3D, Materials, Textures, Number of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Switch first/third person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Scene graph transformations, Game over / victory screen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Static and dynamic objects, interactions among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Audio effects, sounds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Initial menu screen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AI (NPCs, enemies, ...)</a:t>
            </a:r>
          </a:p>
        </p:txBody>
      </p:sp>
      <p:pic>
        <p:nvPicPr>
          <p:cNvPr id="1028" name="Picture 4" descr="Green Grass Background 600*600 transprent Png Free Download - Triangle,  Point, Yellow. - CleanPNG / KissPNG">
            <a:extLst>
              <a:ext uri="{FF2B5EF4-FFF2-40B4-BE49-F238E27FC236}">
                <a16:creationId xmlns:a16="http://schemas.microsoft.com/office/drawing/2014/main" id="{1C253C5D-E303-459B-8C94-6550AF3C7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1" y="1989238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Green Grass Background 600*600 transprent Png Free Download - Triangle,  Point, Yellow. - CleanPNG / KissPNG">
            <a:extLst>
              <a:ext uri="{FF2B5EF4-FFF2-40B4-BE49-F238E27FC236}">
                <a16:creationId xmlns:a16="http://schemas.microsoft.com/office/drawing/2014/main" id="{45CBC54B-668A-42B0-A990-ED0318390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295506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Green Grass Background 600*600 transprent Png Free Download - Triangle,  Point, Yellow. - CleanPNG / KissPNG">
            <a:extLst>
              <a:ext uri="{FF2B5EF4-FFF2-40B4-BE49-F238E27FC236}">
                <a16:creationId xmlns:a16="http://schemas.microsoft.com/office/drawing/2014/main" id="{228F5C42-8FA6-41F9-9F32-2147052DF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6" y="2583538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Green Grass Background 600*600 transprent Png Free Download - Triangle,  Point, Yellow. - CleanPNG / KissPNG">
            <a:extLst>
              <a:ext uri="{FF2B5EF4-FFF2-40B4-BE49-F238E27FC236}">
                <a16:creationId xmlns:a16="http://schemas.microsoft.com/office/drawing/2014/main" id="{195E46E6-4537-4E11-829F-9FCECBE36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891" y="2880584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Green Grass Background 600*600 transprent Png Free Download - Triangle,  Point, Yellow. - CleanPNG / KissPNG">
            <a:extLst>
              <a:ext uri="{FF2B5EF4-FFF2-40B4-BE49-F238E27FC236}">
                <a16:creationId xmlns:a16="http://schemas.microsoft.com/office/drawing/2014/main" id="{45D59AC9-9EBB-4100-AC14-95D2D45B5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770" y="3168616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Green Grass Background 600*600 transprent Png Free Download - Triangle,  Point, Yellow. - CleanPNG / KissPNG">
            <a:extLst>
              <a:ext uri="{FF2B5EF4-FFF2-40B4-BE49-F238E27FC236}">
                <a16:creationId xmlns:a16="http://schemas.microsoft.com/office/drawing/2014/main" id="{77683D1D-BC74-4503-B74C-7659B9C62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738" y="3429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07668C4-D6C5-4531-8025-9B03E89F49DD}"/>
              </a:ext>
            </a:extLst>
          </p:cNvPr>
          <p:cNvSpPr txBox="1"/>
          <p:nvPr/>
        </p:nvSpPr>
        <p:spPr>
          <a:xfrm>
            <a:off x="2664770" y="3789040"/>
            <a:ext cx="1228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EEB500"/>
                </a:solidFill>
              </a:rPr>
              <a:t>PARZIALE</a:t>
            </a:r>
          </a:p>
        </p:txBody>
      </p:sp>
    </p:spTree>
    <p:extLst>
      <p:ext uri="{BB962C8B-B14F-4D97-AF65-F5344CB8AC3E}">
        <p14:creationId xmlns:p14="http://schemas.microsoft.com/office/powerpoint/2010/main" val="2045402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Feature richieste</a:t>
            </a:r>
            <a:endParaRPr lang="en-US" sz="28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1A8A0E0-EBD7-48EC-99E1-5A232008D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247" y="2021876"/>
            <a:ext cx="3616177" cy="201622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17B802C-A893-4BC4-9272-5E99C2A54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074" y="4365104"/>
            <a:ext cx="3613345" cy="2016224"/>
          </a:xfrm>
          <a:prstGeom prst="rect">
            <a:avLst/>
          </a:prstGeom>
        </p:spPr>
      </p:pic>
      <p:sp>
        <p:nvSpPr>
          <p:cNvPr id="15" name="Segnaposto testo 1">
            <a:extLst>
              <a:ext uri="{FF2B5EF4-FFF2-40B4-BE49-F238E27FC236}">
                <a16:creationId xmlns:a16="http://schemas.microsoft.com/office/drawing/2014/main" id="{14CB35E9-E0F8-45C6-8AA8-22BE669804D9}"/>
              </a:ext>
            </a:extLst>
          </p:cNvPr>
          <p:cNvSpPr txBox="1">
            <a:spLocks/>
          </p:cNvSpPr>
          <p:nvPr/>
        </p:nvSpPr>
        <p:spPr>
          <a:xfrm>
            <a:off x="309713" y="2029521"/>
            <a:ext cx="7344816" cy="211955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400" u="none" kern="1200" baseline="0">
                <a:solidFill>
                  <a:schemeClr val="tx1"/>
                </a:solidFill>
                <a:latin typeface="+mn-lt"/>
                <a:ea typeface="ＭＳ Ｐゴシック" pitchFamily="-128" charset="-128"/>
                <a:cs typeface="ＭＳ Ｐゴシック" pitchFamily="-128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dirty="0"/>
              <a:t>Fonti degli asset:</a:t>
            </a:r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 err="1"/>
              <a:t>Character</a:t>
            </a:r>
            <a:r>
              <a:rPr lang="it-IT" sz="1600" dirty="0"/>
              <a:t>: Adobe </a:t>
            </a:r>
            <a:r>
              <a:rPr lang="it-IT" sz="1600" dirty="0" err="1"/>
              <a:t>Mixamo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Componenti Mappe: </a:t>
            </a:r>
            <a:r>
              <a:rPr lang="it-IT" sz="1600" dirty="0" err="1"/>
              <a:t>Unity</a:t>
            </a:r>
            <a:r>
              <a:rPr lang="it-IT" sz="1600" dirty="0"/>
              <a:t> Asset Store</a:t>
            </a:r>
            <a:endParaRPr lang="it-IT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Altre Componenti</a:t>
            </a:r>
            <a:r>
              <a:rPr lang="it-IT" sz="1600" dirty="0"/>
              <a:t>: create ad hoc. (Blender)</a:t>
            </a:r>
          </a:p>
          <a:p>
            <a:pPr marL="1028700" lvl="1">
              <a:buFont typeface="Wingdings" panose="05000000000000000000" pitchFamily="2" charset="2"/>
              <a:buChar char="Ø"/>
            </a:pPr>
            <a:r>
              <a:rPr lang="it-IT" sz="1600" dirty="0"/>
              <a:t>Coin</a:t>
            </a:r>
          </a:p>
          <a:p>
            <a:pPr marL="1028700" lvl="1">
              <a:buFont typeface="Wingdings" panose="05000000000000000000" pitchFamily="2" charset="2"/>
              <a:buChar char="Ø"/>
            </a:pPr>
            <a:r>
              <a:rPr lang="it-IT" sz="1600" dirty="0"/>
              <a:t>Special Coin</a:t>
            </a:r>
          </a:p>
          <a:p>
            <a:pPr marL="1028700" lvl="1">
              <a:buFont typeface="Wingdings" panose="05000000000000000000" pitchFamily="2" charset="2"/>
              <a:buChar char="Ø"/>
            </a:pPr>
            <a:endParaRPr lang="it-IT" sz="3000" dirty="0"/>
          </a:p>
        </p:txBody>
      </p:sp>
      <p:sp>
        <p:nvSpPr>
          <p:cNvPr id="18" name="Segnaposto testo 1">
            <a:extLst>
              <a:ext uri="{FF2B5EF4-FFF2-40B4-BE49-F238E27FC236}">
                <a16:creationId xmlns:a16="http://schemas.microsoft.com/office/drawing/2014/main" id="{D8CB780D-2C51-42B4-A45E-41126DA43119}"/>
              </a:ext>
            </a:extLst>
          </p:cNvPr>
          <p:cNvSpPr txBox="1">
            <a:spLocks/>
          </p:cNvSpPr>
          <p:nvPr/>
        </p:nvSpPr>
        <p:spPr>
          <a:xfrm>
            <a:off x="355088" y="4439241"/>
            <a:ext cx="7344816" cy="211955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400" u="none" kern="1200" baseline="0">
                <a:solidFill>
                  <a:schemeClr val="tx1"/>
                </a:solidFill>
                <a:latin typeface="+mn-lt"/>
                <a:ea typeface="ＭＳ Ｐゴシック" pitchFamily="-128" charset="-128"/>
                <a:cs typeface="ＭＳ Ｐゴシック" pitchFamily="-128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dirty="0"/>
              <a:t>Numero di livelli:</a:t>
            </a:r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Un livello di default (</a:t>
            </a:r>
            <a:r>
              <a:rPr lang="it-IT" sz="1600" dirty="0" err="1"/>
              <a:t>Desert</a:t>
            </a:r>
            <a:r>
              <a:rPr lang="it-IT" sz="1600" dirty="0"/>
              <a:t> </a:t>
            </a:r>
            <a:r>
              <a:rPr lang="it-IT" sz="1600" dirty="0" err="1"/>
              <a:t>Map</a:t>
            </a:r>
            <a:r>
              <a:rPr lang="it-IT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Un’ulteriore livello acquistabile (Street </a:t>
            </a:r>
            <a:r>
              <a:rPr lang="it-IT" sz="1600" dirty="0" err="1"/>
              <a:t>Map</a:t>
            </a:r>
            <a:r>
              <a:rPr lang="it-IT" sz="1600" dirty="0"/>
              <a:t>)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4FC05CA-DF59-4E78-9C68-E9FF802C7569}"/>
              </a:ext>
            </a:extLst>
          </p:cNvPr>
          <p:cNvSpPr txBox="1"/>
          <p:nvPr/>
        </p:nvSpPr>
        <p:spPr>
          <a:xfrm>
            <a:off x="5730787" y="4017161"/>
            <a:ext cx="1699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/>
              <a:t>Livello</a:t>
            </a:r>
            <a:r>
              <a:rPr lang="en-US" sz="1200" i="1" dirty="0"/>
              <a:t> default: Desert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D5BDC19-4E6E-4E49-85CE-2B76CF39D37D}"/>
              </a:ext>
            </a:extLst>
          </p:cNvPr>
          <p:cNvSpPr txBox="1"/>
          <p:nvPr/>
        </p:nvSpPr>
        <p:spPr>
          <a:xfrm>
            <a:off x="5595775" y="6381328"/>
            <a:ext cx="1969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/>
              <a:t>Livello</a:t>
            </a:r>
            <a:r>
              <a:rPr lang="en-US" sz="1200" i="1" dirty="0"/>
              <a:t> </a:t>
            </a:r>
            <a:r>
              <a:rPr lang="en-US" sz="1200" i="1" dirty="0" err="1"/>
              <a:t>acquistabile</a:t>
            </a:r>
            <a:r>
              <a:rPr lang="en-US" sz="1200" i="1" dirty="0"/>
              <a:t>: Street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46312C3-967C-445A-B4EB-8232246A4D0B}"/>
              </a:ext>
            </a:extLst>
          </p:cNvPr>
          <p:cNvSpPr txBox="1"/>
          <p:nvPr/>
        </p:nvSpPr>
        <p:spPr>
          <a:xfrm>
            <a:off x="251520" y="1591440"/>
            <a:ext cx="5760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i="1" dirty="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Grafica 3D, </a:t>
            </a:r>
            <a:r>
              <a:rPr lang="en-US" sz="1600" i="1" dirty="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Materials, Textures, Number of levels </a:t>
            </a:r>
          </a:p>
        </p:txBody>
      </p:sp>
    </p:spTree>
    <p:extLst>
      <p:ext uri="{BB962C8B-B14F-4D97-AF65-F5344CB8AC3E}">
        <p14:creationId xmlns:p14="http://schemas.microsoft.com/office/powerpoint/2010/main" val="1275290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it-IT" sz="2800" dirty="0"/>
              <a:t>Feature richieste</a:t>
            </a:r>
            <a:endParaRPr lang="en-US" sz="28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17B802C-A893-4BC4-9272-5E99C2A54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413" y="1988840"/>
            <a:ext cx="3613345" cy="201622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0DB33037-0295-445E-8616-1B1B70902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11" y="1988840"/>
            <a:ext cx="3613345" cy="201747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42303B2-B0A1-4EF5-860C-95365C8579BE}"/>
              </a:ext>
            </a:extLst>
          </p:cNvPr>
          <p:cNvSpPr txBox="1"/>
          <p:nvPr/>
        </p:nvSpPr>
        <p:spPr>
          <a:xfrm>
            <a:off x="1927090" y="4001612"/>
            <a:ext cx="1053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First Person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D574743-4A7E-46AE-B47E-9B6EC189079F}"/>
              </a:ext>
            </a:extLst>
          </p:cNvPr>
          <p:cNvSpPr txBox="1"/>
          <p:nvPr/>
        </p:nvSpPr>
        <p:spPr>
          <a:xfrm>
            <a:off x="6005252" y="4001612"/>
            <a:ext cx="1053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Third Person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59B25D4-CF28-4979-B33D-6F682A43C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055" y="4365104"/>
            <a:ext cx="3613345" cy="202562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96E1A1A-757B-4D69-B3B1-42691AE1EBD6}"/>
              </a:ext>
            </a:extLst>
          </p:cNvPr>
          <p:cNvSpPr txBox="1"/>
          <p:nvPr/>
        </p:nvSpPr>
        <p:spPr>
          <a:xfrm>
            <a:off x="5838814" y="6390724"/>
            <a:ext cx="1053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Other Angle</a:t>
            </a:r>
          </a:p>
        </p:txBody>
      </p:sp>
      <p:sp>
        <p:nvSpPr>
          <p:cNvPr id="16" name="Segnaposto testo 1">
            <a:extLst>
              <a:ext uri="{FF2B5EF4-FFF2-40B4-BE49-F238E27FC236}">
                <a16:creationId xmlns:a16="http://schemas.microsoft.com/office/drawing/2014/main" id="{62034337-1475-40C4-BED4-78D7790E6BFD}"/>
              </a:ext>
            </a:extLst>
          </p:cNvPr>
          <p:cNvSpPr txBox="1">
            <a:spLocks/>
          </p:cNvSpPr>
          <p:nvPr/>
        </p:nvSpPr>
        <p:spPr>
          <a:xfrm>
            <a:off x="627711" y="4543487"/>
            <a:ext cx="7344816" cy="42484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400" u="none" kern="1200" baseline="0">
                <a:solidFill>
                  <a:schemeClr val="tx1"/>
                </a:solidFill>
                <a:latin typeface="+mn-lt"/>
                <a:ea typeface="ＭＳ Ｐゴシック" pitchFamily="-128" charset="-128"/>
                <a:cs typeface="ＭＳ Ｐゴシック" pitchFamily="-128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Possibilità di cambiare la visuale</a:t>
            </a:r>
            <a:br>
              <a:rPr lang="it-IT" sz="1600" dirty="0"/>
            </a:br>
            <a:r>
              <a:rPr lang="it-IT" sz="1600" dirty="0"/>
              <a:t>a </a:t>
            </a:r>
            <a:r>
              <a:rPr lang="it-IT" sz="1600" dirty="0" err="1"/>
              <a:t>runtime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3 camere differenti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2C55E1D-3B38-4A35-AEE2-15A2797CA5A5}"/>
              </a:ext>
            </a:extLst>
          </p:cNvPr>
          <p:cNvSpPr txBox="1"/>
          <p:nvPr/>
        </p:nvSpPr>
        <p:spPr>
          <a:xfrm>
            <a:off x="251520" y="1591440"/>
            <a:ext cx="5760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i="1" dirty="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Switch first/</a:t>
            </a:r>
            <a:r>
              <a:rPr lang="it-IT" sz="1600" i="1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third</a:t>
            </a:r>
            <a:r>
              <a:rPr lang="it-IT" sz="1600" i="1" dirty="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 </a:t>
            </a:r>
            <a:r>
              <a:rPr lang="it-IT" sz="1600" i="1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person</a:t>
            </a:r>
            <a:endParaRPr lang="en-US" sz="1600" i="1" dirty="0">
              <a:solidFill>
                <a:schemeClr val="accent6">
                  <a:lumMod val="75000"/>
                </a:schemeClr>
              </a:solidFill>
              <a:latin typeface="+mn-lt"/>
              <a:ea typeface="ＭＳ Ｐゴシック" pitchFamily="-12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16515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it-IT" sz="2800" dirty="0"/>
              <a:t>Feature richieste</a:t>
            </a:r>
            <a:endParaRPr lang="en-US" sz="2800" dirty="0"/>
          </a:p>
          <a:p>
            <a:pPr marL="0" indent="0"/>
            <a:endParaRPr lang="en-US" sz="28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6A4DDEA-C0B6-4704-B7EE-1F290047A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355588"/>
            <a:ext cx="3582644" cy="200280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974553E-76A9-4343-8216-A3A3D1C60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2352787"/>
            <a:ext cx="3582644" cy="200840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6774370-0161-4214-B0B3-218C6BDEC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625" y="4581128"/>
            <a:ext cx="3564678" cy="1996777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BAE16DF-2635-4F4B-A3FF-36E73AB07AA3}"/>
              </a:ext>
            </a:extLst>
          </p:cNvPr>
          <p:cNvSpPr txBox="1"/>
          <p:nvPr/>
        </p:nvSpPr>
        <p:spPr>
          <a:xfrm>
            <a:off x="251520" y="1591440"/>
            <a:ext cx="5760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Scene graph transformations, Game over / victory screen</a:t>
            </a:r>
          </a:p>
        </p:txBody>
      </p:sp>
    </p:spTree>
    <p:extLst>
      <p:ext uri="{BB962C8B-B14F-4D97-AF65-F5344CB8AC3E}">
        <p14:creationId xmlns:p14="http://schemas.microsoft.com/office/powerpoint/2010/main" val="3293624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it-IT" sz="2800" dirty="0"/>
              <a:t>Feature richieste</a:t>
            </a:r>
            <a:endParaRPr lang="en-US" sz="2800" dirty="0"/>
          </a:p>
          <a:p>
            <a:pPr marL="0" indent="0"/>
            <a:endParaRPr lang="en-US" sz="28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988AA09-939C-4FB6-80B8-2DB11E4E0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41" y="2546521"/>
            <a:ext cx="3694986" cy="207788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A82D333-14E5-410B-BDCF-D88CEA297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416" y="2546522"/>
            <a:ext cx="3694984" cy="2077885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9703D48-FE3E-499E-B02E-CEAAC28F4F09}"/>
              </a:ext>
            </a:extLst>
          </p:cNvPr>
          <p:cNvSpPr txBox="1"/>
          <p:nvPr/>
        </p:nvSpPr>
        <p:spPr>
          <a:xfrm>
            <a:off x="1353591" y="4648826"/>
            <a:ext cx="1806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/>
              <a:t>Interazione</a:t>
            </a:r>
            <a:r>
              <a:rPr lang="en-US" sz="1200" i="1" dirty="0"/>
              <a:t> con </a:t>
            </a:r>
            <a:r>
              <a:rPr lang="en-US" sz="1200" i="1" dirty="0" err="1"/>
              <a:t>ostacoli</a:t>
            </a:r>
            <a:endParaRPr lang="en-US" sz="1200" i="1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9ED1582-3093-44C6-A4C5-D430B664F427}"/>
              </a:ext>
            </a:extLst>
          </p:cNvPr>
          <p:cNvSpPr txBox="1"/>
          <p:nvPr/>
        </p:nvSpPr>
        <p:spPr>
          <a:xfrm>
            <a:off x="5421665" y="4626637"/>
            <a:ext cx="1806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/>
              <a:t>Interazione</a:t>
            </a:r>
            <a:r>
              <a:rPr lang="en-US" sz="1200" i="1" dirty="0"/>
              <a:t> con </a:t>
            </a:r>
            <a:r>
              <a:rPr lang="en-US" sz="1200" i="1" dirty="0" err="1"/>
              <a:t>monete</a:t>
            </a:r>
            <a:endParaRPr lang="en-US" sz="1200" i="1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53B4CCD-3AA3-4EA9-B925-4B8C10723438}"/>
              </a:ext>
            </a:extLst>
          </p:cNvPr>
          <p:cNvSpPr txBox="1"/>
          <p:nvPr/>
        </p:nvSpPr>
        <p:spPr>
          <a:xfrm>
            <a:off x="251520" y="1591440"/>
            <a:ext cx="5760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Static and dynamic objects, interactions among objects</a:t>
            </a:r>
          </a:p>
        </p:txBody>
      </p:sp>
    </p:spTree>
    <p:extLst>
      <p:ext uri="{BB962C8B-B14F-4D97-AF65-F5344CB8AC3E}">
        <p14:creationId xmlns:p14="http://schemas.microsoft.com/office/powerpoint/2010/main" val="1678779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it-IT" sz="2800" dirty="0"/>
              <a:t>Feature richieste</a:t>
            </a:r>
            <a:endParaRPr lang="en-US" sz="2800" dirty="0"/>
          </a:p>
          <a:p>
            <a:pPr marL="0" indent="0"/>
            <a:endParaRPr lang="en-US" sz="2800" dirty="0"/>
          </a:p>
        </p:txBody>
      </p:sp>
      <p:sp>
        <p:nvSpPr>
          <p:cNvPr id="8" name="Segnaposto testo 1">
            <a:extLst>
              <a:ext uri="{FF2B5EF4-FFF2-40B4-BE49-F238E27FC236}">
                <a16:creationId xmlns:a16="http://schemas.microsoft.com/office/drawing/2014/main" id="{6401DB1C-29B1-4C5F-8921-21F65A2DDFE7}"/>
              </a:ext>
            </a:extLst>
          </p:cNvPr>
          <p:cNvSpPr txBox="1">
            <a:spLocks/>
          </p:cNvSpPr>
          <p:nvPr/>
        </p:nvSpPr>
        <p:spPr>
          <a:xfrm>
            <a:off x="309713" y="2029521"/>
            <a:ext cx="7344816" cy="42484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400" u="none" kern="1200" baseline="0">
                <a:solidFill>
                  <a:schemeClr val="tx1"/>
                </a:solidFill>
                <a:latin typeface="+mn-lt"/>
                <a:ea typeface="ＭＳ Ｐゴシック" pitchFamily="-128" charset="-128"/>
                <a:cs typeface="ＭＳ Ｐゴシック" pitchFamily="-128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dirty="0"/>
              <a:t>Abbiamo voluto curare particolarmente l’aspetto sonoro del gioco:</a:t>
            </a:r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Musica di background (21 canzoncine differenti riprodotte casualmente)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Suono salto (5 suoni differenti)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Suono scivolata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Suono corsa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Suono di collisione (4 suoni differenti)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Suono raccolta monete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Suono bottoni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Altri suoni: suono fuochi d’artificio, countdown ecc.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918389A-9FD4-4391-BAAE-E4491303C2C6}"/>
              </a:ext>
            </a:extLst>
          </p:cNvPr>
          <p:cNvSpPr txBox="1"/>
          <p:nvPr/>
        </p:nvSpPr>
        <p:spPr>
          <a:xfrm>
            <a:off x="251520" y="1591440"/>
            <a:ext cx="5760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Audio effects</a:t>
            </a:r>
          </a:p>
        </p:txBody>
      </p:sp>
    </p:spTree>
    <p:extLst>
      <p:ext uri="{BB962C8B-B14F-4D97-AF65-F5344CB8AC3E}">
        <p14:creationId xmlns:p14="http://schemas.microsoft.com/office/powerpoint/2010/main" val="1830869990"/>
      </p:ext>
    </p:extLst>
  </p:cSld>
  <p:clrMapOvr>
    <a:masterClrMapping/>
  </p:clrMapOvr>
</p:sld>
</file>

<file path=ppt/theme/theme1.xml><?xml version="1.0" encoding="utf-8"?>
<a:theme xmlns:a="http://schemas.openxmlformats.org/drawingml/2006/main" name="PPT_StudentKit_DTI">
  <a:themeElements>
    <a:clrScheme name="SUPSI 1">
      <a:dk1>
        <a:srgbClr val="000000"/>
      </a:dk1>
      <a:lt1>
        <a:sysClr val="window" lastClr="FFFFFF"/>
      </a:lt1>
      <a:dk2>
        <a:srgbClr val="141C64"/>
      </a:dk2>
      <a:lt2>
        <a:srgbClr val="FFFFFF"/>
      </a:lt2>
      <a:accent1>
        <a:srgbClr val="141C78"/>
      </a:accent1>
      <a:accent2>
        <a:srgbClr val="2838C8"/>
      </a:accent2>
      <a:accent3>
        <a:srgbClr val="0063C8"/>
      </a:accent3>
      <a:accent4>
        <a:srgbClr val="0096FF"/>
      </a:accent4>
      <a:accent5>
        <a:srgbClr val="46A01E"/>
      </a:accent5>
      <a:accent6>
        <a:srgbClr val="8CD23C"/>
      </a:accent6>
      <a:hlink>
        <a:srgbClr val="000000"/>
      </a:hlink>
      <a:folHlink>
        <a:srgbClr val="646464"/>
      </a:folHlink>
    </a:clrScheme>
    <a:fontScheme name="SUPSI">
      <a:majorFont>
        <a:latin typeface="Times New Roman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PPT_StudentKit_DTI</Template>
  <TotalTime>140</TotalTime>
  <Words>510</Words>
  <Application>Microsoft Office PowerPoint</Application>
  <PresentationFormat>Presentazione su schermo (4:3)</PresentationFormat>
  <Paragraphs>113</Paragraphs>
  <Slides>17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1" baseType="lpstr">
      <vt:lpstr>Arial</vt:lpstr>
      <vt:lpstr>Times New Roman</vt:lpstr>
      <vt:lpstr>Wingdings</vt:lpstr>
      <vt:lpstr>PPT_StudentKit_DTI</vt:lpstr>
      <vt:lpstr>Game Development AK Runner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SUPSI-DTI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giofre</dc:creator>
  <cp:lastModifiedBy>Aleksandar</cp:lastModifiedBy>
  <cp:revision>24</cp:revision>
  <cp:lastPrinted>2012-05-23T12:47:14Z</cp:lastPrinted>
  <dcterms:created xsi:type="dcterms:W3CDTF">2012-06-06T06:29:02Z</dcterms:created>
  <dcterms:modified xsi:type="dcterms:W3CDTF">2021-01-15T08:29:08Z</dcterms:modified>
</cp:coreProperties>
</file>